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0"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1" r:id="rId30"/>
    <p:sldId id="284" r:id="rId31"/>
    <p:sldId id="285" r:id="rId32"/>
    <p:sldId id="286" r:id="rId33"/>
    <p:sldId id="287" r:id="rId34"/>
    <p:sldId id="288" r:id="rId35"/>
    <p:sldId id="289" r:id="rId36"/>
  </p:sldIdLst>
  <p:sldSz cx="9144000" cy="5143500" type="screen16x9"/>
  <p:notesSz cx="9144000" cy="5143500"/>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51" d="100"/>
          <a:sy n="151" d="100"/>
        </p:scale>
        <p:origin x="-413" y="-85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27/05/2022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3" descr="circles_title-08.png">
            <a:extLst>
              <a:ext uri="{09932ED6-7DA7-44B1-8E73-A434F032E2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1B47AA-A43A-480C-A7FC-83506B495FCB}"/>
              </a:ext>
            </a:extLst>
          </p:cNvPr>
          <p:cNvPicPr>
            <a:picLocks noChangeAspect="1"/>
          </p:cNvPicPr>
          <p:nvPr/>
        </p:nvPicPr>
        <p:blipFill>
          <a:blip r:embed="rId2"/>
          <a:stretch>
            <a:fillRect/>
          </a:stretch>
        </p:blipFill>
        <p:spPr>
          <a:xfrm>
            <a:off x="0" y="0"/>
            <a:ext cx="9140018" cy="5143500"/>
          </a:xfrm>
          <a:prstGeom prst="rect">
            <a:avLst/>
          </a:prstGeom>
          <a:noFill/>
        </p:spPr>
      </p:pic>
      <p:pic>
        <p:nvPicPr>
          <p:cNvPr id="3" name="Picture 2" descr="grid_lines-08.png">
            <a:extLst>
              <a:ext uri="{A532E34F-0BE0-480E-B373-E652E58308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4B13E7-362F-4915-9A23-B16692231A8B}"/>
              </a:ext>
            </a:extLst>
          </p:cNvPr>
          <p:cNvPicPr>
            <a:picLocks noChangeAspect="1"/>
          </p:cNvPicPr>
          <p:nvPr/>
        </p:nvPicPr>
        <p:blipFill>
          <a:blip r:embed="rId3">
            <a:alphaModFix amt="49000"/>
          </a:blip>
          <a:stretch>
            <a:fillRect/>
          </a:stretch>
        </p:blipFill>
        <p:spPr>
          <a:xfrm>
            <a:off x="0" y="0"/>
            <a:ext cx="9140018" cy="5143500"/>
          </a:xfrm>
          <a:prstGeom prst="rect">
            <a:avLst/>
          </a:prstGeom>
          <a:noFill/>
        </p:spPr>
      </p:pic>
      <p:pic>
        <p:nvPicPr>
          <p:cNvPr id="4" name="Picture 1" descr="texture-08.png">
            <a:extLst>
              <a:ext uri="{F92180AF-26DE-4878-9C80-CB606E042F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6AB832F-A212-4E48-9A51-24EA5DA87364}"/>
              </a:ext>
            </a:extLst>
          </p:cNvPr>
          <p:cNvPicPr>
            <a:picLocks noChangeAspect="1"/>
          </p:cNvPicPr>
          <p:nvPr/>
        </p:nvPicPr>
        <p:blipFill>
          <a:blip r:embed="rId4"/>
          <a:stretch>
            <a:fillRect/>
          </a:stretch>
        </p:blipFill>
        <p:spPr>
          <a:xfrm>
            <a:off x="0" y="0"/>
            <a:ext cx="9140018" cy="5143500"/>
          </a:xfrm>
          <a:prstGeom prst="rect">
            <a:avLst/>
          </a:prstGeom>
          <a:noFill/>
        </p:spPr>
      </p:pic>
      <p:sp>
        <p:nvSpPr>
          <p:cNvPr id="5" name="Rectangle 7">
            <a:extLst>
              <a:ext uri="{012F3CDC-BD97-494B-BB23-A928EFFCCA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1D8C56-3A1B-47D0-8141-7E2C763DB12F}"/>
              </a:ext>
            </a:extLst>
          </p:cNvPr>
          <p:cNvSpPr/>
          <p:nvPr/>
        </p:nvSpPr>
        <p:spPr>
          <a:xfrm>
            <a:off x="814780" y="3575013"/>
            <a:ext cx="6290624" cy="56857"/>
          </a:xfrm>
          <a:prstGeom prst="rect">
            <a:avLst/>
          </a:prstGeom>
          <a:gradFill rotWithShape="1">
            <a:gsLst>
              <a:gs pos="100000">
                <a:schemeClr val="accent2"/>
              </a:gs>
              <a:gs pos="0">
                <a:schemeClr val="accent1"/>
              </a:gs>
            </a:gsLst>
            <a:lin ang="0" scaled="0"/>
          </a:gradFill>
          <a:ln>
            <a:no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dirty="0"/>
          </a:p>
        </p:txBody>
      </p:sp>
      <p:sp>
        <p:nvSpPr>
          <p:cNvPr id="6" name="Title 1">
            <a:extLst>
              <a:ext uri="{D1CC27B9-59FA-47DC-8E7E-1F656A774F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DA86B6-5557-49D4-A6DB-0378CFDCD26A}"/>
              </a:ext>
            </a:extLst>
          </p:cNvPr>
          <p:cNvSpPr>
            <a:spLocks noGrp="1"/>
          </p:cNvSpPr>
          <p:nvPr>
            <p:ph type="title"/>
          </p:nvPr>
        </p:nvSpPr>
        <p:spPr>
          <a:xfrm>
            <a:off x="694040" y="899540"/>
            <a:ext cx="6414526" cy="2578997"/>
          </a:xfrm>
          <a:prstGeom prst="rect">
            <a:avLst/>
          </a:prstGeom>
        </p:spPr>
        <p:txBody>
          <a:bodyPr vert="horz" rtlCol="0" anchor="b"/>
          <a:lstStyle>
            <a:lvl1pPr lvl="0" algn="l">
              <a:lnSpc>
                <a:spcPct val="100000"/>
              </a:lnSpc>
              <a:defRPr lang="en-US" sz="5300" b="1" i="0" cap="all" spc="150" baseline="0" dirty="0">
                <a:solidFill>
                  <a:schemeClr val="tx2">
                    <a:lumMod val="50000"/>
                    <a:lumOff val="50000"/>
                  </a:schemeClr>
                </a:solidFill>
                <a:latin typeface="+mj-lt"/>
              </a:defRPr>
            </a:lvl1pPr>
          </a:lstStyle>
          <a:p>
            <a:r>
              <a:rPr lang="en-US" dirty="0"/>
              <a:t>Click to edit Master title style</a:t>
            </a:r>
          </a:p>
        </p:txBody>
      </p:sp>
      <p:sp>
        <p:nvSpPr>
          <p:cNvPr id="7" name="Subtitle 2">
            <a:extLst>
              <a:ext uri="{14A1D554-C573-407A-9B89-ECC626B877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5F3E6C-53D6-4F4D-91AD-75A91CC72402}"/>
              </a:ext>
            </a:extLst>
          </p:cNvPr>
          <p:cNvSpPr>
            <a:spLocks noGrp="1"/>
          </p:cNvSpPr>
          <p:nvPr>
            <p:ph type="subTitle" idx="1"/>
          </p:nvPr>
        </p:nvSpPr>
        <p:spPr>
          <a:xfrm>
            <a:off x="728365" y="3770986"/>
            <a:ext cx="6376770" cy="543253"/>
          </a:xfrm>
          <a:prstGeom prst="rect">
            <a:avLst/>
          </a:prstGeom>
        </p:spPr>
        <p:txBody>
          <a:bodyPr vert="horz" lIns="91440" rtlCol="0" anchor="t">
            <a:noAutofit/>
          </a:bodyPr>
          <a:lstStyle>
            <a:lvl1pPr marL="0" lvl="0" indent="0" algn="l">
              <a:lnSpc>
                <a:spcPct val="100000"/>
              </a:lnSpc>
              <a:spcBef>
                <a:spcPts val="0"/>
              </a:spcBef>
              <a:buNone/>
              <a:defRPr lang="en-US" sz="1500" b="0" i="0" spc="100" baseline="0" dirty="0">
                <a:solidFill>
                  <a:schemeClr val="tx2">
                    <a:lumMod val="50000"/>
                    <a:lumOff val="50000"/>
                  </a:schemeClr>
                </a:solidFill>
                <a:latin typeface="+mj-lt"/>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8" name="Slide Number Placeholder 5">
            <a:extLst>
              <a:ext uri="{E0A6B353-A511-41C3-97B9-3CB90BDC7C9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CFB23C-0342-48F3-B5AC-294A68CA38E6}"/>
              </a:ext>
            </a:extLst>
          </p:cNvPr>
          <p:cNvSpPr>
            <a:spLocks noGrp="1"/>
          </p:cNvSpPr>
          <p:nvPr>
            <p:ph type="sldNum" sz="quarter" idx="12"/>
          </p:nvPr>
        </p:nvSpPr>
        <p:spPr>
          <a:xfrm>
            <a:off x="6381983" y="4771231"/>
            <a:ext cx="2133600" cy="273844"/>
          </a:xfrm>
          <a:prstGeom prst="rect">
            <a:avLst/>
          </a:prstGeom>
        </p:spPr>
        <p:txBody>
          <a:bodyPr vert="horz" lIns="91440" tIns="45720" rIns="91440" bIns="45720" rtlCol="0" anchor="ctr"/>
          <a:lstStyle>
            <a:lvl1pPr lvl="0" algn="r">
              <a:defRPr lang="en-US" sz="600" b="0" i="0" dirty="0">
                <a:solidFill>
                  <a:schemeClr val="tx1">
                    <a:lumMod val="75000"/>
                    <a:lumOff val="25000"/>
                  </a:schemeClr>
                </a:solidFill>
                <a:latin typeface="+mn-lt"/>
              </a:defRPr>
            </a:lvl1pPr>
          </a:lstStyle>
          <a:p>
            <a:r>
              <a:rPr lang="en-US" dirty="0"/>
              <a:t>&lt;#&gt;</a:t>
            </a:r>
          </a:p>
        </p:txBody>
      </p:sp>
      <p:sp>
        <p:nvSpPr>
          <p:cNvPr id="9" name="Footer Placeholder 4">
            <a:extLst>
              <a:ext uri="{AE7FF291-6D45-438C-B30D-5284D2B38A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63371BD-EC8E-4D07-9F84-D77C0468E97A}"/>
              </a:ext>
            </a:extLst>
          </p:cNvPr>
          <p:cNvSpPr>
            <a:spLocks noGrp="1"/>
          </p:cNvSpPr>
          <p:nvPr>
            <p:ph type="ftr" sz="quarter" idx="11"/>
          </p:nvPr>
        </p:nvSpPr>
        <p:spPr>
          <a:xfrm>
            <a:off x="3124200" y="4771231"/>
            <a:ext cx="2895600" cy="273844"/>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10" name="Date Placeholder 3">
            <a:extLst>
              <a:ext uri="{D2DA6A04-AB97-42EF-97DA-AEF95522A3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8D039E-5C9D-42D9-A778-5AC62DE60805}"/>
              </a:ext>
            </a:extLst>
          </p:cNvPr>
          <p:cNvSpPr>
            <a:spLocks noGrp="1"/>
          </p:cNvSpPr>
          <p:nvPr>
            <p:ph type="dt" sz="half" idx="10"/>
          </p:nvPr>
        </p:nvSpPr>
        <p:spPr>
          <a:xfrm>
            <a:off x="607976" y="4771231"/>
            <a:ext cx="2133600" cy="273844"/>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Tree>
    <p:extLst>
      <p:ext uri="{F005B633-1AA4-4114-85CA-B4096A8FCF2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pic>
        <p:nvPicPr>
          <p:cNvPr id="2" name="Picture 3" descr="C:\Users\Travis Young\Documents\My Dropbox\inkd custom clients\Zoho\Sprint 07_Construction\47_Construction_Architecture\Assets\photo_smallcaption_circles_01.png">
            <a:extLst>
              <a:ext uri="{89E95325-344A-4A25-B702-E225EF33E2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DF0D85-5AA5-4C68-ABFF-B2F775945F79}"/>
              </a:ext>
            </a:extLst>
          </p:cNvPr>
          <p:cNvPicPr>
            <a:picLocks noChangeAspect="1"/>
          </p:cNvPicPr>
          <p:nvPr/>
        </p:nvPicPr>
        <p:blipFill>
          <a:blip r:embed="rId3"/>
          <a:stretch>
            <a:fillRect/>
          </a:stretch>
        </p:blipFill>
        <p:spPr>
          <a:xfrm>
            <a:off x="867320" y="1375846"/>
            <a:ext cx="2519363" cy="2878138"/>
          </a:xfrm>
          <a:prstGeom prst="rect">
            <a:avLst/>
          </a:prstGeom>
          <a:noFill/>
        </p:spPr>
      </p:pic>
      <p:pic>
        <p:nvPicPr>
          <p:cNvPr id="3" name="Picture 4" descr="C:\Users\Travis Young\Documents\My Dropbox\inkd custom clients\Zoho\Sprint 07_Construction\47_Construction_Architecture\Assets\photo_smallcaption_circles_02.png">
            <a:extLst>
              <a:ext uri="{B43E1504-8002-4CF3-9A22-34FC27DB7D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4FA9C5-8CD3-48E3-BD44-68757A7F536B}"/>
              </a:ext>
            </a:extLst>
          </p:cNvPr>
          <p:cNvPicPr>
            <a:picLocks noChangeAspect="1"/>
          </p:cNvPicPr>
          <p:nvPr/>
        </p:nvPicPr>
        <p:blipFill>
          <a:blip r:embed="rId4"/>
          <a:stretch>
            <a:fillRect/>
          </a:stretch>
        </p:blipFill>
        <p:spPr>
          <a:xfrm>
            <a:off x="3375035" y="1375846"/>
            <a:ext cx="2519363" cy="2878138"/>
          </a:xfrm>
          <a:prstGeom prst="rect">
            <a:avLst/>
          </a:prstGeom>
          <a:noFill/>
        </p:spPr>
      </p:pic>
      <p:pic>
        <p:nvPicPr>
          <p:cNvPr id="4" name="Picture 5" descr="C:\Users\Travis Young\Documents\My Dropbox\inkd custom clients\Zoho\Sprint 07_Construction\47_Construction_Architecture\Assets\photo_smallcaption_circles_03.png">
            <a:extLst>
              <a:ext uri="{B3190EAE-7257-4EA9-9911-090C8CEBFD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E93236-910C-409E-9D11-0C2304244E2B}"/>
              </a:ext>
            </a:extLst>
          </p:cNvPr>
          <p:cNvPicPr>
            <a:picLocks noChangeAspect="1"/>
          </p:cNvPicPr>
          <p:nvPr/>
        </p:nvPicPr>
        <p:blipFill>
          <a:blip r:embed="rId5"/>
          <a:stretch>
            <a:fillRect/>
          </a:stretch>
        </p:blipFill>
        <p:spPr>
          <a:xfrm>
            <a:off x="5900222" y="1375847"/>
            <a:ext cx="2519363" cy="2878137"/>
          </a:xfrm>
          <a:prstGeom prst="rect">
            <a:avLst/>
          </a:prstGeom>
          <a:noFill/>
        </p:spPr>
      </p:pic>
      <p:sp>
        <p:nvSpPr>
          <p:cNvPr id="5" name="Title Placeholder 1">
            <a:extLst>
              <a:ext uri="{35072F04-1C79-4420-AB91-57D1C4DDB6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145B9F-916D-41B5-8F81-497CCAD56B3E}"/>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6" name="Picture Placeholder 8">
            <a:extLst>
              <a:ext uri="{60E825F4-7861-4C23-A305-7AA3EDB5A2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E8027B-734D-43DF-B2E5-358260EDE82F}"/>
              </a:ext>
            </a:extLst>
          </p:cNvPr>
          <p:cNvSpPr>
            <a:spLocks noGrp="1"/>
          </p:cNvSpPr>
          <p:nvPr>
            <p:ph type="pic" idx="1"/>
          </p:nvPr>
        </p:nvSpPr>
        <p:spPr>
          <a:xfrm>
            <a:off x="1046237" y="1859424"/>
            <a:ext cx="2054767" cy="2053386"/>
          </a:xfrm>
          <a:prstGeom prst="ellipse">
            <a:avLst/>
          </a:prstGeom>
          <a:ln w="31750">
            <a:solidFill>
              <a:schemeClr val="bg2"/>
            </a:solidFill>
          </a:ln>
        </p:spPr>
        <p:txBody>
          <a:bodyPr vert="horz" rtlCol="0"/>
          <a:lstStyle/>
          <a:p>
            <a:r>
              <a:rPr lang="en-US" dirty="0"/>
              <a:t>Click icon to add picture</a:t>
            </a:r>
          </a:p>
        </p:txBody>
      </p:sp>
      <p:sp>
        <p:nvSpPr>
          <p:cNvPr id="7" name="Content Placeholder 2">
            <a:extLst>
              <a:ext uri="{AA710F92-32E9-41C1-B8AE-B2C29C71A9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A46733-5AC5-4D9C-9C23-FED9E734646F}"/>
              </a:ext>
            </a:extLst>
          </p:cNvPr>
          <p:cNvSpPr>
            <a:spLocks noGrp="1"/>
          </p:cNvSpPr>
          <p:nvPr>
            <p:ph type="body" idx="2"/>
          </p:nvPr>
        </p:nvSpPr>
        <p:spPr>
          <a:xfrm>
            <a:off x="914398" y="4157133"/>
            <a:ext cx="2328334" cy="482598"/>
          </a:xfrm>
          <a:prstGeom prst="rect">
            <a:avLst/>
          </a:prstGeom>
        </p:spPr>
        <p:txBody>
          <a:bodyPr vert="horz" rtlCol="0" anchor="t">
            <a:normAutofit/>
          </a:bodyPr>
          <a:lstStyle>
            <a:lvl1pPr marL="0" lvl="0" indent="0" algn="ctr">
              <a:lnSpc>
                <a:spcPct val="100000"/>
              </a:lnSpc>
              <a:buNone/>
              <a:defRPr lang="en-US" sz="1200" dirty="0">
                <a:solidFill>
                  <a:schemeClr val="tx2">
                    <a:lumMod val="50000"/>
                    <a:lumOff val="50000"/>
                  </a:schemeClr>
                </a:solidFill>
              </a:defRPr>
            </a:lvl1pPr>
            <a:lvl2pPr lvl="1">
              <a:lnSpc>
                <a:spcPct val="129000"/>
              </a:lnSpc>
              <a:defRPr lang="en-US" sz="1000" dirty="0">
                <a:solidFill>
                  <a:schemeClr val="bg1">
                    <a:lumMod val="65000"/>
                  </a:schemeClr>
                </a:solidFill>
              </a:defRPr>
            </a:lvl2pPr>
            <a:lvl3pPr lvl="2">
              <a:lnSpc>
                <a:spcPts val="1200"/>
              </a:lnSpc>
              <a:defRPr lang="en-US" sz="1000" i="1" dirty="0">
                <a:solidFill>
                  <a:schemeClr val="tx2">
                    <a:lumMod val="50000"/>
                    <a:lumOff val="50000"/>
                  </a:schemeClr>
                </a:solidFill>
              </a:defRPr>
            </a:lvl3pPr>
            <a:lvl4pPr lvl="3">
              <a:lnSpc>
                <a:spcPts val="1200"/>
              </a:lnSpc>
              <a:defRPr lang="en-US" sz="1000" i="0" dirty="0">
                <a:solidFill>
                  <a:schemeClr val="tx2">
                    <a:lumMod val="50000"/>
                    <a:lumOff val="50000"/>
                  </a:schemeClr>
                </a:solidFill>
              </a:defRPr>
            </a:lvl4pPr>
            <a:lvl5pPr lvl="4">
              <a:lnSpc>
                <a:spcPts val="1200"/>
              </a:lnSpc>
              <a:buFont typeface="Arial"/>
              <a:buChar char="»"/>
              <a:defRPr lang="en-US" sz="1000" i="1" dirty="0">
                <a:solidFill>
                  <a:schemeClr val="tx2">
                    <a:lumMod val="50000"/>
                    <a:lumOff val="50000"/>
                  </a:schemeClr>
                </a:solidFill>
              </a:defRPr>
            </a:lvl5pPr>
          </a:lstStyle>
          <a:p>
            <a:pPr lvl="0"/>
            <a:r>
              <a:rPr lang="en-US" dirty="0"/>
              <a:t>Click to edit Master text styles</a:t>
            </a:r>
          </a:p>
        </p:txBody>
      </p:sp>
      <p:sp>
        <p:nvSpPr>
          <p:cNvPr id="8" name="Picture Placeholder 8">
            <a:extLst>
              <a:ext uri="{37A63497-5288-44DA-B58F-69BF1DB3E5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D0F8CD-2ECB-4F8D-A1A8-DC4C54FE8B60}"/>
              </a:ext>
            </a:extLst>
          </p:cNvPr>
          <p:cNvSpPr>
            <a:spLocks noGrp="1"/>
          </p:cNvSpPr>
          <p:nvPr>
            <p:ph type="pic" idx="3"/>
          </p:nvPr>
        </p:nvSpPr>
        <p:spPr>
          <a:xfrm>
            <a:off x="3588656" y="1859424"/>
            <a:ext cx="2054767" cy="2053386"/>
          </a:xfrm>
          <a:prstGeom prst="ellipse">
            <a:avLst/>
          </a:prstGeom>
          <a:ln w="31750">
            <a:solidFill>
              <a:schemeClr val="bg2"/>
            </a:solidFill>
          </a:ln>
        </p:spPr>
        <p:txBody>
          <a:bodyPr vert="horz" rtlCol="0"/>
          <a:lstStyle/>
          <a:p>
            <a:r>
              <a:rPr lang="en-US" dirty="0"/>
              <a:t>Click icon to add picture</a:t>
            </a:r>
          </a:p>
        </p:txBody>
      </p:sp>
      <p:sp>
        <p:nvSpPr>
          <p:cNvPr id="9" name="Content Placeholder 2">
            <a:extLst>
              <a:ext uri="{5492F0C4-3FB0-4F32-8C3E-0681DEE604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0DB01D-8217-4B93-8B88-5E62F016456D}"/>
              </a:ext>
            </a:extLst>
          </p:cNvPr>
          <p:cNvSpPr>
            <a:spLocks noGrp="1"/>
          </p:cNvSpPr>
          <p:nvPr>
            <p:ph type="body" idx="4"/>
          </p:nvPr>
        </p:nvSpPr>
        <p:spPr>
          <a:xfrm>
            <a:off x="3437465" y="4157133"/>
            <a:ext cx="2328334" cy="482598"/>
          </a:xfrm>
          <a:prstGeom prst="rect">
            <a:avLst/>
          </a:prstGeom>
        </p:spPr>
        <p:txBody>
          <a:bodyPr vert="horz" rtlCol="0" anchor="t">
            <a:normAutofit/>
          </a:bodyPr>
          <a:lstStyle>
            <a:lvl1pPr marL="0" lvl="0" indent="0" algn="ctr">
              <a:lnSpc>
                <a:spcPct val="100000"/>
              </a:lnSpc>
              <a:buNone/>
              <a:defRPr lang="en-US" sz="1200" dirty="0">
                <a:solidFill>
                  <a:schemeClr val="tx2">
                    <a:lumMod val="50000"/>
                    <a:lumOff val="50000"/>
                  </a:schemeClr>
                </a:solidFill>
              </a:defRPr>
            </a:lvl1pPr>
            <a:lvl2pPr lvl="1">
              <a:lnSpc>
                <a:spcPct val="129000"/>
              </a:lnSpc>
              <a:defRPr lang="en-US" sz="1000" dirty="0">
                <a:solidFill>
                  <a:schemeClr val="bg1">
                    <a:lumMod val="65000"/>
                  </a:schemeClr>
                </a:solidFill>
              </a:defRPr>
            </a:lvl2pPr>
            <a:lvl3pPr lvl="2">
              <a:lnSpc>
                <a:spcPts val="1200"/>
              </a:lnSpc>
              <a:defRPr lang="en-US" sz="1000" i="1" dirty="0">
                <a:solidFill>
                  <a:schemeClr val="tx2">
                    <a:lumMod val="50000"/>
                    <a:lumOff val="50000"/>
                  </a:schemeClr>
                </a:solidFill>
              </a:defRPr>
            </a:lvl3pPr>
            <a:lvl4pPr lvl="3">
              <a:lnSpc>
                <a:spcPts val="1200"/>
              </a:lnSpc>
              <a:defRPr lang="en-US" sz="1000" i="0" dirty="0">
                <a:solidFill>
                  <a:schemeClr val="tx2">
                    <a:lumMod val="50000"/>
                    <a:lumOff val="50000"/>
                  </a:schemeClr>
                </a:solidFill>
              </a:defRPr>
            </a:lvl4pPr>
            <a:lvl5pPr lvl="4">
              <a:lnSpc>
                <a:spcPts val="1200"/>
              </a:lnSpc>
              <a:buFont typeface="Arial"/>
              <a:buChar char="»"/>
              <a:defRPr lang="en-US" sz="1000" i="1" dirty="0">
                <a:solidFill>
                  <a:schemeClr val="tx2">
                    <a:lumMod val="50000"/>
                    <a:lumOff val="50000"/>
                  </a:schemeClr>
                </a:solidFill>
              </a:defRPr>
            </a:lvl5pPr>
          </a:lstStyle>
          <a:p>
            <a:pPr lvl="0"/>
            <a:r>
              <a:rPr lang="en-US" dirty="0"/>
              <a:t>Click to edit Master text styles</a:t>
            </a:r>
          </a:p>
        </p:txBody>
      </p:sp>
      <p:sp>
        <p:nvSpPr>
          <p:cNvPr id="10" name="Picture Placeholder 8">
            <a:extLst>
              <a:ext uri="{208CE7F8-2141-4A8C-9985-02119A0B8B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6B91A3-9309-484D-95E8-C546E94A7E50}"/>
              </a:ext>
            </a:extLst>
          </p:cNvPr>
          <p:cNvSpPr>
            <a:spLocks noGrp="1"/>
          </p:cNvSpPr>
          <p:nvPr>
            <p:ph type="pic" idx="5"/>
          </p:nvPr>
        </p:nvSpPr>
        <p:spPr>
          <a:xfrm>
            <a:off x="6109302" y="1859424"/>
            <a:ext cx="2054767" cy="2053386"/>
          </a:xfrm>
          <a:prstGeom prst="ellipse">
            <a:avLst/>
          </a:prstGeom>
          <a:ln w="31750">
            <a:solidFill>
              <a:schemeClr val="bg2"/>
            </a:solidFill>
          </a:ln>
        </p:spPr>
        <p:txBody>
          <a:bodyPr vert="horz" rtlCol="0"/>
          <a:lstStyle/>
          <a:p>
            <a:r>
              <a:rPr lang="en-US" dirty="0"/>
              <a:t>Click icon to add picture</a:t>
            </a:r>
          </a:p>
        </p:txBody>
      </p:sp>
      <p:sp>
        <p:nvSpPr>
          <p:cNvPr id="11" name="Content Placeholder 2">
            <a:extLst>
              <a:ext uri="{CEDDB774-80A5-41DE-9D8F-A32569DBA8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83ED15-DF68-4EA2-93A0-467F9409B8B0}"/>
              </a:ext>
            </a:extLst>
          </p:cNvPr>
          <p:cNvSpPr>
            <a:spLocks noGrp="1"/>
          </p:cNvSpPr>
          <p:nvPr>
            <p:ph type="body" idx="6"/>
          </p:nvPr>
        </p:nvSpPr>
        <p:spPr>
          <a:xfrm>
            <a:off x="5985927" y="4157133"/>
            <a:ext cx="2328334" cy="482598"/>
          </a:xfrm>
          <a:prstGeom prst="rect">
            <a:avLst/>
          </a:prstGeom>
        </p:spPr>
        <p:txBody>
          <a:bodyPr vert="horz" rtlCol="0" anchor="t">
            <a:normAutofit/>
          </a:bodyPr>
          <a:lstStyle>
            <a:lvl1pPr marL="0" lvl="0" indent="0" algn="ctr">
              <a:lnSpc>
                <a:spcPct val="100000"/>
              </a:lnSpc>
              <a:buNone/>
              <a:defRPr lang="en-US" sz="1200" dirty="0">
                <a:solidFill>
                  <a:schemeClr val="tx2">
                    <a:lumMod val="50000"/>
                    <a:lumOff val="50000"/>
                  </a:schemeClr>
                </a:solidFill>
              </a:defRPr>
            </a:lvl1pPr>
            <a:lvl2pPr lvl="1">
              <a:lnSpc>
                <a:spcPct val="129000"/>
              </a:lnSpc>
              <a:defRPr lang="en-US" sz="1000" dirty="0">
                <a:solidFill>
                  <a:schemeClr val="bg1">
                    <a:lumMod val="65000"/>
                  </a:schemeClr>
                </a:solidFill>
              </a:defRPr>
            </a:lvl2pPr>
            <a:lvl3pPr lvl="2">
              <a:lnSpc>
                <a:spcPts val="1200"/>
              </a:lnSpc>
              <a:defRPr lang="en-US" sz="1000" i="1" dirty="0">
                <a:solidFill>
                  <a:schemeClr val="tx2">
                    <a:lumMod val="50000"/>
                    <a:lumOff val="50000"/>
                  </a:schemeClr>
                </a:solidFill>
              </a:defRPr>
            </a:lvl3pPr>
            <a:lvl4pPr lvl="3">
              <a:lnSpc>
                <a:spcPts val="1200"/>
              </a:lnSpc>
              <a:defRPr lang="en-US" sz="1000" i="0" dirty="0">
                <a:solidFill>
                  <a:schemeClr val="tx2">
                    <a:lumMod val="50000"/>
                    <a:lumOff val="50000"/>
                  </a:schemeClr>
                </a:solidFill>
              </a:defRPr>
            </a:lvl4pPr>
            <a:lvl5pPr lvl="4">
              <a:lnSpc>
                <a:spcPts val="1200"/>
              </a:lnSpc>
              <a:buFont typeface="Arial"/>
              <a:buChar char="»"/>
              <a:defRPr lang="en-US" sz="1000" i="1" dirty="0">
                <a:solidFill>
                  <a:schemeClr val="tx2">
                    <a:lumMod val="50000"/>
                    <a:lumOff val="50000"/>
                  </a:schemeClr>
                </a:solidFill>
              </a:defRPr>
            </a:lvl5pPr>
          </a:lstStyle>
          <a:p>
            <a:pPr lvl="0"/>
            <a:r>
              <a:rPr lang="en-US" dirty="0"/>
              <a:t>Click to edit Master text styles</a:t>
            </a:r>
          </a:p>
        </p:txBody>
      </p:sp>
      <p:sp>
        <p:nvSpPr>
          <p:cNvPr id="12" name="Date Placeholder 1">
            <a:extLst>
              <a:ext uri="{02053AAC-D46B-4A0F-BB3A-22340DB9FF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975A9A-BDAD-49E4-BDFA-218DFC8D55A6}"/>
              </a:ext>
            </a:extLst>
          </p:cNvPr>
          <p:cNvSpPr>
            <a:spLocks noGrp="1"/>
          </p:cNvSpPr>
          <p:nvPr>
            <p:ph type="dt" sz="half" idx="10"/>
          </p:nvPr>
        </p:nvSpPr>
        <p:spPr/>
        <p:txBody>
          <a:bodyPr vert="horz" rtlCol="0"/>
          <a:lstStyle/>
          <a:p>
            <a:r>
              <a:rPr lang="en-US" dirty="0"/>
              <a:t>Date</a:t>
            </a:r>
          </a:p>
        </p:txBody>
      </p:sp>
      <p:sp>
        <p:nvSpPr>
          <p:cNvPr id="13" name="Footer Placeholder 3">
            <a:extLst>
              <a:ext uri="{B5B50B52-C85C-4642-88FC-810ADAAB82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6CB8B6-A65D-4EE0-BECB-C21B3AB265EF}"/>
              </a:ext>
            </a:extLst>
          </p:cNvPr>
          <p:cNvSpPr>
            <a:spLocks noGrp="1"/>
          </p:cNvSpPr>
          <p:nvPr>
            <p:ph type="ftr" sz="quarter" idx="11"/>
          </p:nvPr>
        </p:nvSpPr>
        <p:spPr/>
        <p:txBody>
          <a:bodyPr vert="horz" rtlCol="0"/>
          <a:lstStyle/>
          <a:p>
            <a:r>
              <a:rPr lang="en-US" dirty="0"/>
              <a:t>Footer</a:t>
            </a:r>
          </a:p>
        </p:txBody>
      </p:sp>
      <p:sp>
        <p:nvSpPr>
          <p:cNvPr id="14" name="Slide Number Placeholder 4">
            <a:extLst>
              <a:ext uri="{5814DD49-6AC3-45EC-B6C9-7DFE890DAC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0EBEE6-3CB9-4B3C-ACF2-9B65DE0F602A}"/>
              </a:ext>
            </a:extLst>
          </p:cNvPr>
          <p:cNvSpPr>
            <a:spLocks noGrp="1"/>
          </p:cNvSpPr>
          <p:nvPr>
            <p:ph type="sldNum" sz="quarter" idx="12"/>
          </p:nvPr>
        </p:nvSpPr>
        <p:spPr/>
        <p:txBody>
          <a:bodyPr vert="horz" rtlCol="0"/>
          <a:lstStyle/>
          <a:p>
            <a:r>
              <a:rPr lang="en-US" dirty="0"/>
              <a:t>&lt;#&gt;</a:t>
            </a:r>
          </a:p>
        </p:txBody>
      </p:sp>
    </p:spTree>
    <p:custDataLst>
      <p:tags r:id="rId1"/>
    </p:custDataLst>
    <p:extLst>
      <p:ext uri="{7086C25E-CFB7-4A4E-B771-9B9EB66BEBD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pic>
        <p:nvPicPr>
          <p:cNvPr id="2" name="Picture 2" descr="C:\Users\Travis Young\Documents\My Dropbox\inkd custom clients\Zoho\Sprint 07_Construction\47_Construction_Architecture\Assets\photo_circles_01.png">
            <a:extLst>
              <a:ext uri="{B0FF75B3-41FB-466D-9C42-5575E9E44F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B9EFB8-8297-4A8E-9416-8FFC146F27F0}"/>
              </a:ext>
            </a:extLst>
          </p:cNvPr>
          <p:cNvPicPr>
            <a:picLocks noChangeAspect="1"/>
          </p:cNvPicPr>
          <p:nvPr/>
        </p:nvPicPr>
        <p:blipFill>
          <a:blip r:embed="rId3"/>
          <a:stretch>
            <a:fillRect/>
          </a:stretch>
        </p:blipFill>
        <p:spPr>
          <a:xfrm>
            <a:off x="276963" y="2145635"/>
            <a:ext cx="2590801" cy="2617787"/>
          </a:xfrm>
          <a:prstGeom prst="rect">
            <a:avLst/>
          </a:prstGeom>
          <a:noFill/>
        </p:spPr>
      </p:pic>
      <p:pic>
        <p:nvPicPr>
          <p:cNvPr id="3" name="Picture 3" descr="C:\Users\Travis Young\Documents\My Dropbox\inkd custom clients\Zoho\Sprint 07_Construction\47_Construction_Architecture\Assets\photo_circles_02.png">
            <a:extLst>
              <a:ext uri="{A8EB085E-5047-489C-8375-EDA8FC4773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5AF838-2A39-4FE3-9DB7-BFCD0A879469}"/>
              </a:ext>
            </a:extLst>
          </p:cNvPr>
          <p:cNvPicPr>
            <a:picLocks noChangeAspect="1"/>
          </p:cNvPicPr>
          <p:nvPr/>
        </p:nvPicPr>
        <p:blipFill>
          <a:blip r:embed="rId4"/>
          <a:stretch>
            <a:fillRect/>
          </a:stretch>
        </p:blipFill>
        <p:spPr>
          <a:xfrm>
            <a:off x="2759308" y="1360254"/>
            <a:ext cx="2124075" cy="2151062"/>
          </a:xfrm>
          <a:prstGeom prst="rect">
            <a:avLst/>
          </a:prstGeom>
          <a:noFill/>
        </p:spPr>
      </p:pic>
      <p:pic>
        <p:nvPicPr>
          <p:cNvPr id="4" name="Picture 4" descr="C:\Users\Travis Young\Documents\My Dropbox\inkd custom clients\Zoho\Sprint 07_Construction\47_Construction_Architecture\Assets\photo_circles_03.png">
            <a:extLst>
              <a:ext uri="{1CD1823B-264A-420C-AB90-19CA56F65E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63E2E5-AB99-4C62-A1DB-F663903B6DCE}"/>
              </a:ext>
            </a:extLst>
          </p:cNvPr>
          <p:cNvPicPr>
            <a:picLocks noChangeAspect="1"/>
          </p:cNvPicPr>
          <p:nvPr/>
        </p:nvPicPr>
        <p:blipFill>
          <a:blip r:embed="rId5"/>
          <a:stretch>
            <a:fillRect/>
          </a:stretch>
        </p:blipFill>
        <p:spPr>
          <a:xfrm>
            <a:off x="4336434" y="2798429"/>
            <a:ext cx="2124075" cy="2151062"/>
          </a:xfrm>
          <a:prstGeom prst="rect">
            <a:avLst/>
          </a:prstGeom>
          <a:noFill/>
        </p:spPr>
      </p:pic>
      <p:pic>
        <p:nvPicPr>
          <p:cNvPr id="5" name="Picture 5" descr="C:\Users\Travis Young\Documents\My Dropbox\inkd custom clients\Zoho\Sprint 07_Construction\47_Construction_Architecture\Assets\photo_circles_04.png">
            <a:extLst>
              <a:ext uri="{E6DF94E0-A16F-49EE-A6F5-2A6D253208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BFB30A-E44F-4147-A3A4-C4906F0A3499}"/>
              </a:ext>
            </a:extLst>
          </p:cNvPr>
          <p:cNvPicPr>
            <a:picLocks noChangeAspect="1"/>
          </p:cNvPicPr>
          <p:nvPr/>
        </p:nvPicPr>
        <p:blipFill>
          <a:blip r:embed="rId6"/>
          <a:stretch>
            <a:fillRect/>
          </a:stretch>
        </p:blipFill>
        <p:spPr>
          <a:xfrm>
            <a:off x="6264770" y="1517246"/>
            <a:ext cx="2590800" cy="2617787"/>
          </a:xfrm>
          <a:prstGeom prst="rect">
            <a:avLst/>
          </a:prstGeom>
          <a:noFill/>
        </p:spPr>
      </p:pic>
      <p:sp>
        <p:nvSpPr>
          <p:cNvPr id="6" name="Title Placeholder 1">
            <a:extLst>
              <a:ext uri="{02F90FBA-26D5-4742-A12C-2AF9D4F78B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6882D80-4B42-4236-B26F-73CA76695613}"/>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7" name="Picture Placeholder 8">
            <a:extLst>
              <a:ext uri="{F9BC9C77-CF3D-43D2-BCC8-DF23F9D4F0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490276-5E27-48C8-A272-D20BEE9BAE9B}"/>
              </a:ext>
            </a:extLst>
          </p:cNvPr>
          <p:cNvSpPr>
            <a:spLocks noGrp="1"/>
          </p:cNvSpPr>
          <p:nvPr>
            <p:ph type="pic" idx="1"/>
          </p:nvPr>
        </p:nvSpPr>
        <p:spPr>
          <a:xfrm>
            <a:off x="491911" y="2408453"/>
            <a:ext cx="2130924" cy="2129493"/>
          </a:xfrm>
          <a:prstGeom prst="ellipse">
            <a:avLst/>
          </a:prstGeom>
          <a:ln w="31750">
            <a:solidFill>
              <a:schemeClr val="bg2"/>
            </a:solidFill>
          </a:ln>
        </p:spPr>
        <p:txBody>
          <a:bodyPr vert="horz" rtlCol="0"/>
          <a:lstStyle/>
          <a:p>
            <a:r>
              <a:rPr lang="en-US" dirty="0"/>
              <a:t>Click icon to add picture</a:t>
            </a:r>
          </a:p>
        </p:txBody>
      </p:sp>
      <p:sp>
        <p:nvSpPr>
          <p:cNvPr id="8" name="Picture Placeholder 8">
            <a:extLst>
              <a:ext uri="{74963DB5-5783-485A-8A1D-3AD4BE78EA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3CDFCB-AA9F-47CC-BEF4-495105D4652E}"/>
              </a:ext>
            </a:extLst>
          </p:cNvPr>
          <p:cNvSpPr>
            <a:spLocks noGrp="1"/>
          </p:cNvSpPr>
          <p:nvPr>
            <p:ph type="pic" idx="2"/>
          </p:nvPr>
        </p:nvSpPr>
        <p:spPr>
          <a:xfrm>
            <a:off x="2989305" y="1613756"/>
            <a:ext cx="1648138" cy="1647030"/>
          </a:xfrm>
          <a:prstGeom prst="ellipse">
            <a:avLst/>
          </a:prstGeom>
          <a:ln w="31750">
            <a:solidFill>
              <a:schemeClr val="bg2"/>
            </a:solidFill>
          </a:ln>
        </p:spPr>
        <p:txBody>
          <a:bodyPr vert="horz" rtlCol="0"/>
          <a:lstStyle/>
          <a:p>
            <a:r>
              <a:rPr lang="en-US" dirty="0"/>
              <a:t>Click icon to add picture</a:t>
            </a:r>
          </a:p>
        </p:txBody>
      </p:sp>
      <p:sp>
        <p:nvSpPr>
          <p:cNvPr id="9" name="Picture Placeholder 8">
            <a:extLst>
              <a:ext uri="{B1AE689E-6AE9-455D-9854-8C4609AB98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5F2174-73F7-4A1A-8D54-423A5DF82016}"/>
              </a:ext>
            </a:extLst>
          </p:cNvPr>
          <p:cNvSpPr>
            <a:spLocks noGrp="1"/>
          </p:cNvSpPr>
          <p:nvPr>
            <p:ph type="pic" idx="3"/>
          </p:nvPr>
        </p:nvSpPr>
        <p:spPr>
          <a:xfrm>
            <a:off x="4553283" y="3061145"/>
            <a:ext cx="1648138" cy="1647030"/>
          </a:xfrm>
          <a:prstGeom prst="ellipse">
            <a:avLst/>
          </a:prstGeom>
          <a:ln w="31750">
            <a:solidFill>
              <a:schemeClr val="bg2"/>
            </a:solidFill>
          </a:ln>
        </p:spPr>
        <p:txBody>
          <a:bodyPr vert="horz" rtlCol="0"/>
          <a:lstStyle/>
          <a:p>
            <a:r>
              <a:rPr lang="en-US" dirty="0"/>
              <a:t>Click icon to add picture</a:t>
            </a:r>
          </a:p>
        </p:txBody>
      </p:sp>
      <p:sp>
        <p:nvSpPr>
          <p:cNvPr id="10" name="Picture Placeholder 8">
            <a:extLst>
              <a:ext uri="{65F04CB1-BD02-4946-932A-86131D6FF4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2308AE-3C67-42A9-83C4-9139CB8363F1}"/>
              </a:ext>
            </a:extLst>
          </p:cNvPr>
          <p:cNvSpPr>
            <a:spLocks noGrp="1"/>
          </p:cNvSpPr>
          <p:nvPr>
            <p:ph type="pic" idx="4"/>
          </p:nvPr>
        </p:nvSpPr>
        <p:spPr>
          <a:xfrm>
            <a:off x="6505480" y="1757940"/>
            <a:ext cx="2130924" cy="2129493"/>
          </a:xfrm>
          <a:prstGeom prst="ellipse">
            <a:avLst/>
          </a:prstGeom>
          <a:ln w="31750">
            <a:solidFill>
              <a:schemeClr val="bg2"/>
            </a:solidFill>
          </a:ln>
        </p:spPr>
        <p:txBody>
          <a:bodyPr vert="horz" rtlCol="0"/>
          <a:lstStyle/>
          <a:p>
            <a:r>
              <a:rPr lang="en-US" dirty="0"/>
              <a:t>Click icon to add picture</a:t>
            </a:r>
          </a:p>
        </p:txBody>
      </p:sp>
      <p:sp>
        <p:nvSpPr>
          <p:cNvPr id="11" name="Date Placeholder 2">
            <a:extLst>
              <a:ext uri="{C68B412A-7925-4168-BE0C-486C6D6E6A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121E3B-8667-4665-9FD6-667D636C7F28}"/>
              </a:ext>
            </a:extLst>
          </p:cNvPr>
          <p:cNvSpPr>
            <a:spLocks noGrp="1"/>
          </p:cNvSpPr>
          <p:nvPr>
            <p:ph type="dt" sz="half" idx="10"/>
          </p:nvPr>
        </p:nvSpPr>
        <p:spPr/>
        <p:txBody>
          <a:bodyPr vert="horz" rtlCol="0"/>
          <a:lstStyle/>
          <a:p>
            <a:r>
              <a:rPr lang="en-US" dirty="0"/>
              <a:t>Date</a:t>
            </a:r>
          </a:p>
        </p:txBody>
      </p:sp>
      <p:sp>
        <p:nvSpPr>
          <p:cNvPr id="12" name="Footer Placeholder 3">
            <a:extLst>
              <a:ext uri="{46A6FF01-7EAC-460E-9604-901D443D67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F66E12-01A0-4305-93B4-BDF6359C151D}"/>
              </a:ext>
            </a:extLst>
          </p:cNvPr>
          <p:cNvSpPr>
            <a:spLocks noGrp="1"/>
          </p:cNvSpPr>
          <p:nvPr>
            <p:ph type="ftr" sz="quarter" idx="11"/>
          </p:nvPr>
        </p:nvSpPr>
        <p:spPr/>
        <p:txBody>
          <a:bodyPr vert="horz" rtlCol="0"/>
          <a:lstStyle/>
          <a:p>
            <a:r>
              <a:rPr lang="en-US" dirty="0"/>
              <a:t>Footer</a:t>
            </a:r>
          </a:p>
        </p:txBody>
      </p:sp>
      <p:sp>
        <p:nvSpPr>
          <p:cNvPr id="13" name="Slide Number Placeholder 4">
            <a:extLst>
              <a:ext uri="{B92694BB-DCE4-4FD0-8150-92D88D12CC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6743B3-2AF7-4F4C-A8BA-EF635551529E}"/>
              </a:ext>
            </a:extLst>
          </p:cNvPr>
          <p:cNvSpPr>
            <a:spLocks noGrp="1"/>
          </p:cNvSpPr>
          <p:nvPr>
            <p:ph type="sldNum" sz="quarter" idx="12"/>
          </p:nvPr>
        </p:nvSpPr>
        <p:spPr/>
        <p:txBody>
          <a:bodyPr vert="horz" rtlCol="0"/>
          <a:lstStyle/>
          <a:p>
            <a:r>
              <a:rPr lang="en-US" dirty="0"/>
              <a:t>&lt;#&gt;</a:t>
            </a:r>
          </a:p>
        </p:txBody>
      </p:sp>
    </p:spTree>
    <p:custDataLst>
      <p:tags r:id="rId1"/>
    </p:custDataLst>
    <p:extLst>
      <p:ext uri="{2D587019-F18C-4D54-BB03-3C2C2B7DB10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laceholder 1">
            <a:extLst>
              <a:ext uri="{2AEDA305-8938-45A1-8AEE-088D92CE1D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EA10C1-1702-4C6D-8776-30866C01314C}"/>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3" name="Content Placeholder 9">
            <a:extLst>
              <a:ext uri="{44EACC4C-8F10-4EF2-8F14-8E8C9588F6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347A5A-7FCB-43C0-934B-4476A3684F96}"/>
              </a:ext>
            </a:extLst>
          </p:cNvPr>
          <p:cNvSpPr>
            <a:spLocks noGrp="1"/>
          </p:cNvSpPr>
          <p:nvPr>
            <p:ph idx="1"/>
          </p:nvPr>
        </p:nvSpPr>
        <p:spPr>
          <a:xfrm>
            <a:off x="698500" y="1555200"/>
            <a:ext cx="7734298" cy="2901600"/>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a:extLst>
              <a:ext uri="{508F05E0-A547-4CEC-B989-53B30850E7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D9382D-DB88-421D-8D75-917DA22EE8F0}"/>
              </a:ext>
            </a:extLst>
          </p:cNvPr>
          <p:cNvSpPr>
            <a:spLocks noGrp="1"/>
          </p:cNvSpPr>
          <p:nvPr>
            <p:ph type="dt" sz="half" idx="10"/>
          </p:nvPr>
        </p:nvSpPr>
        <p:spPr/>
        <p:txBody>
          <a:bodyPr vert="horz" rtlCol="0"/>
          <a:lstStyle/>
          <a:p>
            <a:r>
              <a:rPr lang="en-US" dirty="0"/>
              <a:t>Date</a:t>
            </a:r>
          </a:p>
        </p:txBody>
      </p:sp>
      <p:sp>
        <p:nvSpPr>
          <p:cNvPr id="5" name="Footer Placeholder 3">
            <a:extLst>
              <a:ext uri="{7505682B-3ADC-4BFF-8EFF-B3AD49DB04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AB33F0-0A93-4965-9B01-26E27490B466}"/>
              </a:ext>
            </a:extLst>
          </p:cNvPr>
          <p:cNvSpPr>
            <a:spLocks noGrp="1"/>
          </p:cNvSpPr>
          <p:nvPr>
            <p:ph type="ftr" sz="quarter" idx="11"/>
          </p:nvPr>
        </p:nvSpPr>
        <p:spPr/>
        <p:txBody>
          <a:bodyPr vert="horz" rtlCol="0"/>
          <a:lstStyle/>
          <a:p>
            <a:r>
              <a:rPr lang="en-US" dirty="0"/>
              <a:t>Footer</a:t>
            </a:r>
          </a:p>
        </p:txBody>
      </p:sp>
      <p:sp>
        <p:nvSpPr>
          <p:cNvPr id="6" name="Slide Number Placeholder 4">
            <a:extLst>
              <a:ext uri="{F4A25DDA-F11F-4C4D-83DD-0CDB1CD972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0CD9F0-D886-4C31-9866-667726956B2D}"/>
              </a:ext>
            </a:extLst>
          </p:cNvPr>
          <p:cNvSpPr>
            <a:spLocks noGrp="1"/>
          </p:cNvSpPr>
          <p:nvPr>
            <p:ph type="sldNum" sz="quarter" idx="12"/>
          </p:nvPr>
        </p:nvSpPr>
        <p:spPr/>
        <p:txBody>
          <a:bodyPr vert="horz" rtlCol="0"/>
          <a:lstStyle/>
          <a:p>
            <a:r>
              <a:rPr lang="en-US" dirty="0"/>
              <a:t>&lt;#&gt;</a:t>
            </a:r>
          </a:p>
        </p:txBody>
      </p:sp>
    </p:spTree>
    <p:extLst>
      <p:ext uri="{6F75CD4C-53D8-412D-AA62-A3FE03D5FF9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rotWithShape="1">
          <a:gsLst>
            <a:gs pos="21000">
              <a:schemeClr val="accent2"/>
            </a:gs>
            <a:gs pos="7400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9" descr="section_circles-08.png">
            <a:extLst>
              <a:ext uri="{B82C3118-D731-4A63-BF21-DEED5A70D1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C9F7E0-6F3E-463F-AACB-914C06AEE0B5}"/>
              </a:ext>
            </a:extLst>
          </p:cNvPr>
          <p:cNvPicPr>
            <a:picLocks noChangeAspect="1"/>
          </p:cNvPicPr>
          <p:nvPr/>
        </p:nvPicPr>
        <p:blipFill>
          <a:blip r:embed="rId2">
            <a:alphaModFix amt="20999"/>
          </a:blip>
          <a:stretch>
            <a:fillRect/>
          </a:stretch>
        </p:blipFill>
        <p:spPr>
          <a:xfrm>
            <a:off x="0" y="0"/>
            <a:ext cx="9140018" cy="5143500"/>
          </a:xfrm>
          <a:prstGeom prst="rect">
            <a:avLst/>
          </a:prstGeom>
          <a:noFill/>
        </p:spPr>
      </p:pic>
      <p:pic>
        <p:nvPicPr>
          <p:cNvPr id="3" name="Picture 5" descr="grid_section_white-08.png">
            <a:extLst>
              <a:ext uri="{90C1E948-1A69-4952-A4C7-99CF8CA551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E3454E-6D38-44A2-A3AD-AF60A060B2DB}"/>
              </a:ext>
            </a:extLst>
          </p:cNvPr>
          <p:cNvPicPr>
            <a:picLocks noChangeAspect="1"/>
          </p:cNvPicPr>
          <p:nvPr/>
        </p:nvPicPr>
        <p:blipFill>
          <a:blip r:embed="rId3">
            <a:alphaModFix amt="22000"/>
          </a:blip>
          <a:stretch>
            <a:fillRect/>
          </a:stretch>
        </p:blipFill>
        <p:spPr>
          <a:xfrm>
            <a:off x="3982" y="0"/>
            <a:ext cx="9140018" cy="5143500"/>
          </a:xfrm>
          <a:prstGeom prst="rect">
            <a:avLst/>
          </a:prstGeom>
          <a:noFill/>
        </p:spPr>
      </p:pic>
      <p:pic>
        <p:nvPicPr>
          <p:cNvPr id="4" name="Picture 8" descr="texture-08.png">
            <a:extLst>
              <a:ext uri="{166A9C51-9679-4FAB-B556-1DC4FF2405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7DA055-1D6D-40BF-A8F1-F57217394387}"/>
              </a:ext>
            </a:extLst>
          </p:cNvPr>
          <p:cNvPicPr>
            <a:picLocks noChangeAspect="1"/>
          </p:cNvPicPr>
          <p:nvPr/>
        </p:nvPicPr>
        <p:blipFill>
          <a:blip r:embed="rId4"/>
          <a:stretch>
            <a:fillRect/>
          </a:stretch>
        </p:blipFill>
        <p:spPr>
          <a:xfrm>
            <a:off x="0" y="0"/>
            <a:ext cx="9140018" cy="5143500"/>
          </a:xfrm>
          <a:prstGeom prst="rect">
            <a:avLst/>
          </a:prstGeom>
          <a:noFill/>
        </p:spPr>
      </p:pic>
      <p:sp>
        <p:nvSpPr>
          <p:cNvPr id="5" name="Rectangle 2">
            <a:extLst>
              <a:ext uri="{307C4318-7272-41E4-ADD5-C47FDA4A42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614DEB-E70D-42D7-96C2-167FD2857F3D}"/>
              </a:ext>
            </a:extLst>
          </p:cNvPr>
          <p:cNvSpPr/>
          <p:nvPr/>
        </p:nvSpPr>
        <p:spPr>
          <a:xfrm>
            <a:off x="2074882" y="3823195"/>
            <a:ext cx="6267533" cy="75870"/>
          </a:xfrm>
          <a:prstGeom prst="rect">
            <a:avLst/>
          </a:prstGeom>
          <a:solidFill>
            <a:schemeClr val="bg2"/>
          </a:solidFill>
          <a:ln>
            <a:no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dirty="0"/>
          </a:p>
        </p:txBody>
      </p:sp>
      <p:sp>
        <p:nvSpPr>
          <p:cNvPr id="6" name="Title 1">
            <a:extLst>
              <a:ext uri="{FE3ED44A-5FD9-46F4-987E-7A37A2FE2D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B60D72-B377-45D2-9F89-410CAC05A046}"/>
              </a:ext>
            </a:extLst>
          </p:cNvPr>
          <p:cNvSpPr>
            <a:spLocks noGrp="1"/>
          </p:cNvSpPr>
          <p:nvPr>
            <p:ph type="title"/>
          </p:nvPr>
        </p:nvSpPr>
        <p:spPr>
          <a:xfrm>
            <a:off x="2076824" y="902931"/>
            <a:ext cx="6385846" cy="2839838"/>
          </a:xfrm>
          <a:prstGeom prst="rect">
            <a:avLst/>
          </a:prstGeom>
        </p:spPr>
        <p:txBody>
          <a:bodyPr vert="horz" rtlCol="0" anchor="b"/>
          <a:lstStyle>
            <a:lvl1pPr lvl="0" algn="r">
              <a:lnSpc>
                <a:spcPct val="100000"/>
              </a:lnSpc>
              <a:spcBef>
                <a:spcPts val="0"/>
              </a:spcBef>
              <a:defRPr lang="en-US" sz="5300" b="1" i="0" cap="all" spc="150" dirty="0">
                <a:solidFill>
                  <a:schemeClr val="bg2"/>
                </a:solidFill>
                <a:latin typeface="+mj-lt"/>
              </a:defRPr>
            </a:lvl1pPr>
          </a:lstStyle>
          <a:p>
            <a:r>
              <a:rPr lang="en-US" dirty="0"/>
              <a:t>Click to edit Master title style</a:t>
            </a:r>
          </a:p>
        </p:txBody>
      </p:sp>
      <p:sp>
        <p:nvSpPr>
          <p:cNvPr id="7" name="Text Placeholder 2">
            <a:extLst>
              <a:ext uri="{AF90232C-95BA-49FB-BCAE-10B184232C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087639-4167-47BC-9703-4AE0E141B92A}"/>
              </a:ext>
            </a:extLst>
          </p:cNvPr>
          <p:cNvSpPr>
            <a:spLocks noGrp="1"/>
          </p:cNvSpPr>
          <p:nvPr>
            <p:ph type="body" idx="1"/>
          </p:nvPr>
        </p:nvSpPr>
        <p:spPr>
          <a:xfrm>
            <a:off x="2069353" y="4005577"/>
            <a:ext cx="6372412" cy="616675"/>
          </a:xfrm>
          <a:prstGeom prst="rect">
            <a:avLst/>
          </a:prstGeom>
        </p:spPr>
        <p:txBody>
          <a:bodyPr vert="horz" rtlCol="0" anchor="t">
            <a:normAutofit/>
          </a:bodyPr>
          <a:lstStyle>
            <a:lvl1pPr marL="0" lvl="0" indent="0" algn="r">
              <a:lnSpc>
                <a:spcPct val="100000"/>
              </a:lnSpc>
              <a:buNone/>
              <a:defRPr lang="en-US" sz="1600" b="0" i="0" spc="100" dirty="0">
                <a:solidFill>
                  <a:schemeClr val="bg2"/>
                </a:solidFill>
                <a:latin typeface="+mj-lt"/>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8" name="Slide Number Placeholder 5">
            <a:extLst>
              <a:ext uri="{DD515355-3D72-40F9-BD5E-980FE64A01C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388FBD-F9EA-4225-B0CA-F61C9FC8A6D2}"/>
              </a:ext>
            </a:extLst>
          </p:cNvPr>
          <p:cNvSpPr>
            <a:spLocks noGrp="1"/>
          </p:cNvSpPr>
          <p:nvPr>
            <p:ph type="sldNum" sz="quarter" idx="12"/>
          </p:nvPr>
        </p:nvSpPr>
        <p:spPr>
          <a:xfrm>
            <a:off x="6381983" y="4771231"/>
            <a:ext cx="2133600" cy="273844"/>
          </a:xfrm>
          <a:prstGeom prst="rect">
            <a:avLst/>
          </a:prstGeom>
        </p:spPr>
        <p:txBody>
          <a:bodyPr vert="horz" lIns="91440" tIns="45720" rIns="91440" bIns="45720" rtlCol="0" anchor="ctr"/>
          <a:lstStyle>
            <a:lvl1pPr lvl="0" algn="r">
              <a:defRPr lang="en-US" sz="600" b="0" i="0" dirty="0">
                <a:solidFill>
                  <a:schemeClr val="tx1">
                    <a:lumMod val="75000"/>
                    <a:lumOff val="25000"/>
                  </a:schemeClr>
                </a:solidFill>
                <a:latin typeface="+mn-lt"/>
              </a:defRPr>
            </a:lvl1pPr>
          </a:lstStyle>
          <a:p>
            <a:r>
              <a:rPr lang="en-US" dirty="0"/>
              <a:t>&lt;#&gt;</a:t>
            </a:r>
          </a:p>
        </p:txBody>
      </p:sp>
      <p:sp>
        <p:nvSpPr>
          <p:cNvPr id="9" name="Footer Placeholder 4">
            <a:extLst>
              <a:ext uri="{5572DBB9-CF4C-4AEA-87A3-F5E556384F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1AE001-99FB-466E-86C4-4090E4916F84}"/>
              </a:ext>
            </a:extLst>
          </p:cNvPr>
          <p:cNvSpPr>
            <a:spLocks noGrp="1"/>
          </p:cNvSpPr>
          <p:nvPr>
            <p:ph type="ftr" sz="quarter" idx="11"/>
          </p:nvPr>
        </p:nvSpPr>
        <p:spPr>
          <a:xfrm>
            <a:off x="3124200" y="4771231"/>
            <a:ext cx="2895600" cy="273844"/>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10" name="Date Placeholder 3">
            <a:extLst>
              <a:ext uri="{D45BEEE8-18CE-4682-AD34-082F8E0AC9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E107BB-07BE-4446-99E5-9648BFBE00B8}"/>
              </a:ext>
            </a:extLst>
          </p:cNvPr>
          <p:cNvSpPr>
            <a:spLocks noGrp="1"/>
          </p:cNvSpPr>
          <p:nvPr>
            <p:ph type="dt" sz="half" idx="10"/>
          </p:nvPr>
        </p:nvSpPr>
        <p:spPr>
          <a:xfrm>
            <a:off x="607976" y="4771231"/>
            <a:ext cx="2133600" cy="273844"/>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Tree>
    <p:extLst>
      <p:ext uri="{A1486E5B-2D18-4B27-896A-5CF19EB75E5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laceholder 1">
            <a:extLst>
              <a:ext uri="{5088A839-D5E7-4DAC-AE00-CAF03BC720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9C4D1C-9E60-4950-9BF7-AB807455F776}"/>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3" name="Content Placeholder 9">
            <a:extLst>
              <a:ext uri="{AC48FB04-97C3-4B6F-95A4-49487901BB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BF46E5-F77A-4463-9E8A-56600A9DA3F8}"/>
              </a:ext>
            </a:extLst>
          </p:cNvPr>
          <p:cNvSpPr>
            <a:spLocks noGrp="1"/>
          </p:cNvSpPr>
          <p:nvPr>
            <p:ph idx="1"/>
          </p:nvPr>
        </p:nvSpPr>
        <p:spPr>
          <a:xfrm>
            <a:off x="698500" y="1549399"/>
            <a:ext cx="3729038" cy="2908300"/>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9">
            <a:extLst>
              <a:ext uri="{D340743F-9F0D-4A74-9C87-65134DDDE0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41C6F0-9EC6-421D-B18A-B7535FA88EF0}"/>
              </a:ext>
            </a:extLst>
          </p:cNvPr>
          <p:cNvSpPr>
            <a:spLocks noGrp="1"/>
          </p:cNvSpPr>
          <p:nvPr>
            <p:ph idx="2"/>
          </p:nvPr>
        </p:nvSpPr>
        <p:spPr>
          <a:xfrm>
            <a:off x="4703762" y="1549399"/>
            <a:ext cx="3729038" cy="2908300"/>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
            <a:extLst>
              <a:ext uri="{C3B64348-BC13-45B1-B26A-578DCB7FB1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8C0975-F6DF-4F84-A22E-DB091466020F}"/>
              </a:ext>
            </a:extLst>
          </p:cNvPr>
          <p:cNvSpPr>
            <a:spLocks noGrp="1"/>
          </p:cNvSpPr>
          <p:nvPr>
            <p:ph type="dt" sz="half" idx="10"/>
          </p:nvPr>
        </p:nvSpPr>
        <p:spPr/>
        <p:txBody>
          <a:bodyPr vert="horz" rtlCol="0"/>
          <a:lstStyle/>
          <a:p>
            <a:r>
              <a:rPr lang="en-US" dirty="0"/>
              <a:t>Date</a:t>
            </a:r>
          </a:p>
        </p:txBody>
      </p:sp>
      <p:sp>
        <p:nvSpPr>
          <p:cNvPr id="6" name="Footer Placeholder 2">
            <a:extLst>
              <a:ext uri="{9B71CAAC-28C6-478F-A354-FF087968CF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7074A9-B82D-47C3-B23A-C4DAF5C0814B}"/>
              </a:ext>
            </a:extLst>
          </p:cNvPr>
          <p:cNvSpPr>
            <a:spLocks noGrp="1"/>
          </p:cNvSpPr>
          <p:nvPr>
            <p:ph type="ftr" sz="quarter" idx="11"/>
          </p:nvPr>
        </p:nvSpPr>
        <p:spPr/>
        <p:txBody>
          <a:bodyPr vert="horz" rtlCol="0"/>
          <a:lstStyle/>
          <a:p>
            <a:r>
              <a:rPr lang="en-US" dirty="0"/>
              <a:t>Footer</a:t>
            </a:r>
          </a:p>
        </p:txBody>
      </p:sp>
      <p:sp>
        <p:nvSpPr>
          <p:cNvPr id="7" name="Slide Number Placeholder 3">
            <a:extLst>
              <a:ext uri="{30FCAD02-02BB-43B7-B303-F9A95AD598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2F5080-9162-4900-9ECA-7E8E5B68ED00}"/>
              </a:ext>
            </a:extLst>
          </p:cNvPr>
          <p:cNvSpPr>
            <a:spLocks noGrp="1"/>
          </p:cNvSpPr>
          <p:nvPr>
            <p:ph type="sldNum" sz="quarter" idx="12"/>
          </p:nvPr>
        </p:nvSpPr>
        <p:spPr/>
        <p:txBody>
          <a:bodyPr vert="horz" rtlCol="0"/>
          <a:lstStyle/>
          <a:p>
            <a:r>
              <a:rPr lang="en-US" dirty="0"/>
              <a:t>&lt;#&gt;</a:t>
            </a:r>
          </a:p>
        </p:txBody>
      </p:sp>
    </p:spTree>
    <p:extLst>
      <p:ext uri="{5A56A5C1-14D2-4103-8BD8-39F12ABA0BE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Placeholder 1">
            <a:extLst>
              <a:ext uri="{3F6316A9-9E85-4DB2-97E3-E19504D630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B93BEE-FFC3-4DC6-8C6C-884886BE97AA}"/>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2F570E70-BDA0-4231-8641-FA6901752E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248397-2CDA-4B6D-BD48-0FE79CD5FBD3}"/>
              </a:ext>
            </a:extLst>
          </p:cNvPr>
          <p:cNvSpPr>
            <a:spLocks noGrp="1"/>
          </p:cNvSpPr>
          <p:nvPr>
            <p:ph type="body" idx="1"/>
          </p:nvPr>
        </p:nvSpPr>
        <p:spPr>
          <a:xfrm>
            <a:off x="698500" y="1389319"/>
            <a:ext cx="3729038" cy="540644"/>
          </a:xfrm>
          <a:prstGeom prst="rect">
            <a:avLst/>
          </a:prstGeom>
        </p:spPr>
        <p:txBody>
          <a:bodyPr vert="horz" rtlCol="0" anchor="b"/>
          <a:lstStyle>
            <a:lvl1pPr marL="0" lvl="0" indent="0">
              <a:buNone/>
              <a:defRPr lang="en-US" sz="1800" b="0" i="0" cap="none" spc="100" dirty="0">
                <a:solidFill>
                  <a:schemeClr val="accent1"/>
                </a:solidFill>
                <a:latin typeface="+mj-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9">
            <a:extLst>
              <a:ext uri="{6168E092-0B6C-4901-8822-CD9945EC53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4B57E5-6C28-4362-AFD2-F7C1B57B969B}"/>
              </a:ext>
            </a:extLst>
          </p:cNvPr>
          <p:cNvSpPr>
            <a:spLocks noGrp="1"/>
          </p:cNvSpPr>
          <p:nvPr>
            <p:ph idx="2"/>
          </p:nvPr>
        </p:nvSpPr>
        <p:spPr>
          <a:xfrm>
            <a:off x="698499" y="1991032"/>
            <a:ext cx="3729038" cy="2466668"/>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a:extLst>
              <a:ext uri="{CCF44B98-6E57-441D-836A-17B1655EC9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9A767D-12AD-410C-88B5-06EC4657F2ED}"/>
              </a:ext>
            </a:extLst>
          </p:cNvPr>
          <p:cNvSpPr>
            <a:spLocks noGrp="1"/>
          </p:cNvSpPr>
          <p:nvPr>
            <p:ph type="body" idx="3"/>
          </p:nvPr>
        </p:nvSpPr>
        <p:spPr>
          <a:xfrm>
            <a:off x="4703762" y="1389319"/>
            <a:ext cx="3729038" cy="540644"/>
          </a:xfrm>
          <a:prstGeom prst="rect">
            <a:avLst/>
          </a:prstGeom>
        </p:spPr>
        <p:txBody>
          <a:bodyPr vert="horz" rtlCol="0" anchor="b"/>
          <a:lstStyle>
            <a:lvl1pPr marL="0" lvl="0" indent="0">
              <a:buNone/>
              <a:defRPr lang="en-US" sz="1800" b="0" i="0" cap="none" spc="100" dirty="0">
                <a:solidFill>
                  <a:schemeClr val="accent1"/>
                </a:solidFill>
                <a:latin typeface="+mj-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9">
            <a:extLst>
              <a:ext uri="{D6007383-0FC7-4285-B897-F97F787384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C079A6-A652-4DBA-9C5E-E06EB3C4945E}"/>
              </a:ext>
            </a:extLst>
          </p:cNvPr>
          <p:cNvSpPr>
            <a:spLocks noGrp="1"/>
          </p:cNvSpPr>
          <p:nvPr>
            <p:ph idx="4"/>
          </p:nvPr>
        </p:nvSpPr>
        <p:spPr>
          <a:xfrm>
            <a:off x="4703760" y="1991032"/>
            <a:ext cx="3729038" cy="2466668"/>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1">
            <a:extLst>
              <a:ext uri="{782E3C43-10B0-4ADE-B701-955926C4E1C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D5ED6D-10AA-4654-842C-936E254ECA8D}"/>
              </a:ext>
            </a:extLst>
          </p:cNvPr>
          <p:cNvSpPr>
            <a:spLocks noGrp="1"/>
          </p:cNvSpPr>
          <p:nvPr>
            <p:ph type="dt" sz="half" idx="10"/>
          </p:nvPr>
        </p:nvSpPr>
        <p:spPr/>
        <p:txBody>
          <a:bodyPr vert="horz" rtlCol="0"/>
          <a:lstStyle/>
          <a:p>
            <a:r>
              <a:rPr lang="en-US" dirty="0"/>
              <a:t>Date</a:t>
            </a:r>
          </a:p>
        </p:txBody>
      </p:sp>
      <p:sp>
        <p:nvSpPr>
          <p:cNvPr id="8" name="Footer Placeholder 2">
            <a:extLst>
              <a:ext uri="{F42D106A-3941-4E97-AF8F-5632EAAE56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004574-D808-4399-91F8-8005C19260EC}"/>
              </a:ext>
            </a:extLst>
          </p:cNvPr>
          <p:cNvSpPr>
            <a:spLocks noGrp="1"/>
          </p:cNvSpPr>
          <p:nvPr>
            <p:ph type="ftr" sz="quarter" idx="11"/>
          </p:nvPr>
        </p:nvSpPr>
        <p:spPr/>
        <p:txBody>
          <a:bodyPr vert="horz" rtlCol="0"/>
          <a:lstStyle/>
          <a:p>
            <a:r>
              <a:rPr lang="en-US" dirty="0"/>
              <a:t>Footer</a:t>
            </a:r>
          </a:p>
        </p:txBody>
      </p:sp>
      <p:sp>
        <p:nvSpPr>
          <p:cNvPr id="9" name="Slide Number Placeholder 3">
            <a:extLst>
              <a:ext uri="{59345A63-34B8-445A-AAAF-6C3B24FEAF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194585-C9C1-4991-9226-F46F7FF4AFFA}"/>
              </a:ext>
            </a:extLst>
          </p:cNvPr>
          <p:cNvSpPr>
            <a:spLocks noGrp="1"/>
          </p:cNvSpPr>
          <p:nvPr>
            <p:ph type="sldNum" sz="quarter" idx="12"/>
          </p:nvPr>
        </p:nvSpPr>
        <p:spPr/>
        <p:txBody>
          <a:bodyPr vert="horz" rtlCol="0"/>
          <a:lstStyle/>
          <a:p>
            <a:r>
              <a:rPr lang="en-US" dirty="0"/>
              <a:t>&lt;#&gt;</a:t>
            </a:r>
          </a:p>
        </p:txBody>
      </p:sp>
    </p:spTree>
    <p:extLst>
      <p:ext uri="{0B2869F8-06A6-4F15-9C52-E41A8F12B42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laceholder 1">
            <a:extLst>
              <a:ext uri="{37657251-DBFB-45F6-A08A-8F367374D7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62ADE4-FEAF-41B2-93FC-5280F077250E}"/>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3" name="Date Placeholder 1">
            <a:extLst>
              <a:ext uri="{DA39EADF-BA1E-4867-B531-45B533B430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448D45-8206-4D6E-9518-50FC29E85E8D}"/>
              </a:ext>
            </a:extLst>
          </p:cNvPr>
          <p:cNvSpPr>
            <a:spLocks noGrp="1"/>
          </p:cNvSpPr>
          <p:nvPr>
            <p:ph type="dt" sz="half" idx="10"/>
          </p:nvPr>
        </p:nvSpPr>
        <p:spPr/>
        <p:txBody>
          <a:bodyPr vert="horz" rtlCol="0"/>
          <a:lstStyle/>
          <a:p>
            <a:r>
              <a:rPr lang="en-US" dirty="0"/>
              <a:t>Date</a:t>
            </a:r>
          </a:p>
        </p:txBody>
      </p:sp>
      <p:sp>
        <p:nvSpPr>
          <p:cNvPr id="4" name="Footer Placeholder 2">
            <a:extLst>
              <a:ext uri="{8188013F-5777-4533-8D80-F8B9573303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DCB3DA-79AF-43A7-96BD-7623BFD0BABC}"/>
              </a:ext>
            </a:extLst>
          </p:cNvPr>
          <p:cNvSpPr>
            <a:spLocks noGrp="1"/>
          </p:cNvSpPr>
          <p:nvPr>
            <p:ph type="ftr" sz="quarter" idx="11"/>
          </p:nvPr>
        </p:nvSpPr>
        <p:spPr/>
        <p:txBody>
          <a:bodyPr vert="horz" rtlCol="0"/>
          <a:lstStyle/>
          <a:p>
            <a:r>
              <a:rPr lang="en-US" dirty="0"/>
              <a:t>Footer</a:t>
            </a:r>
          </a:p>
        </p:txBody>
      </p:sp>
      <p:sp>
        <p:nvSpPr>
          <p:cNvPr id="5" name="Slide Number Placeholder 3">
            <a:extLst>
              <a:ext uri="{D5DFEE2B-09F9-4919-89C7-F66CC6A7C1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E8B7F3-590C-4BAC-B818-D663FD345240}"/>
              </a:ext>
            </a:extLst>
          </p:cNvPr>
          <p:cNvSpPr>
            <a:spLocks noGrp="1"/>
          </p:cNvSpPr>
          <p:nvPr>
            <p:ph type="sldNum" sz="quarter" idx="12"/>
          </p:nvPr>
        </p:nvSpPr>
        <p:spPr/>
        <p:txBody>
          <a:bodyPr vert="horz" rtlCol="0"/>
          <a:lstStyle/>
          <a:p>
            <a:r>
              <a:rPr lang="en-US" dirty="0"/>
              <a:t>&lt;#&gt;</a:t>
            </a:r>
          </a:p>
        </p:txBody>
      </p:sp>
    </p:spTree>
    <p:extLst>
      <p:ext uri="{10B7FA2B-BF16-4421-96B8-278032AD74B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5" descr="grid_content-08.png">
            <a:extLst>
              <a:ext uri="{FA9F805A-ECF8-4545-9810-D2EBF8271F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6B04BB-2F92-4974-8ED4-F427B09E468B}"/>
              </a:ext>
            </a:extLst>
          </p:cNvPr>
          <p:cNvPicPr>
            <a:picLocks noChangeAspect="1"/>
          </p:cNvPicPr>
          <p:nvPr/>
        </p:nvPicPr>
        <p:blipFill>
          <a:blip r:embed="rId2">
            <a:alphaModFix amt="50000"/>
          </a:blip>
          <a:stretch>
            <a:fillRect/>
          </a:stretch>
        </p:blipFill>
        <p:spPr>
          <a:xfrm>
            <a:off x="0" y="0"/>
            <a:ext cx="9140018" cy="5143500"/>
          </a:xfrm>
          <a:prstGeom prst="rect">
            <a:avLst/>
          </a:prstGeom>
          <a:noFill/>
        </p:spPr>
      </p:pic>
      <p:pic>
        <p:nvPicPr>
          <p:cNvPr id="3" name="Picture 4" descr="texture-08.png">
            <a:extLst>
              <a:ext uri="{9A8A7E13-9CB2-44E2-AC62-9AC7FB3384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2BE5B9-3D88-4BB9-8426-BDC20F557672}"/>
              </a:ext>
            </a:extLst>
          </p:cNvPr>
          <p:cNvPicPr>
            <a:picLocks noChangeAspect="1"/>
          </p:cNvPicPr>
          <p:nvPr/>
        </p:nvPicPr>
        <p:blipFill>
          <a:blip r:embed="rId3"/>
          <a:stretch>
            <a:fillRect/>
          </a:stretch>
        </p:blipFill>
        <p:spPr>
          <a:xfrm>
            <a:off x="0" y="0"/>
            <a:ext cx="9140018" cy="5143500"/>
          </a:xfrm>
          <a:prstGeom prst="rect">
            <a:avLst/>
          </a:prstGeom>
          <a:noFill/>
        </p:spPr>
      </p:pic>
      <p:sp>
        <p:nvSpPr>
          <p:cNvPr id="4" name="Date Placeholder 1">
            <a:extLst>
              <a:ext uri="{5915A03E-346B-445E-8508-69324E3C7F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5E9743-5AB3-4933-A3F9-C515CC1D1DE6}"/>
              </a:ext>
            </a:extLst>
          </p:cNvPr>
          <p:cNvSpPr>
            <a:spLocks noGrp="1"/>
          </p:cNvSpPr>
          <p:nvPr>
            <p:ph type="dt" sz="half" idx="10"/>
          </p:nvPr>
        </p:nvSpPr>
        <p:spPr/>
        <p:txBody>
          <a:bodyPr vert="horz" rtlCol="0"/>
          <a:lstStyle/>
          <a:p>
            <a:r>
              <a:rPr lang="en-US" dirty="0"/>
              <a:t>Date</a:t>
            </a:r>
          </a:p>
        </p:txBody>
      </p:sp>
      <p:sp>
        <p:nvSpPr>
          <p:cNvPr id="5" name="Footer Placeholder 2">
            <a:extLst>
              <a:ext uri="{8AB7CA34-679C-4C88-BE43-13AE03F7B6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5A5C34-F5B4-45F7-B807-8ABA9090D859}"/>
              </a:ext>
            </a:extLst>
          </p:cNvPr>
          <p:cNvSpPr>
            <a:spLocks noGrp="1"/>
          </p:cNvSpPr>
          <p:nvPr>
            <p:ph type="ftr" sz="quarter" idx="11"/>
          </p:nvPr>
        </p:nvSpPr>
        <p:spPr/>
        <p:txBody>
          <a:bodyPr vert="horz" rtlCol="0"/>
          <a:lstStyle/>
          <a:p>
            <a:r>
              <a:rPr lang="en-US" dirty="0"/>
              <a:t>Footer</a:t>
            </a:r>
          </a:p>
        </p:txBody>
      </p:sp>
      <p:sp>
        <p:nvSpPr>
          <p:cNvPr id="6" name="Slide Number Placeholder 3">
            <a:extLst>
              <a:ext uri="{CCD4D61C-5AA6-4F56-B35A-710A072BFF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F9DE84-90BF-4D51-B660-A849078D05C4}"/>
              </a:ext>
            </a:extLst>
          </p:cNvPr>
          <p:cNvSpPr>
            <a:spLocks noGrp="1"/>
          </p:cNvSpPr>
          <p:nvPr>
            <p:ph type="sldNum" sz="quarter" idx="12"/>
          </p:nvPr>
        </p:nvSpPr>
        <p:spPr/>
        <p:txBody>
          <a:bodyPr vert="horz" rtlCol="0"/>
          <a:lstStyle/>
          <a:p>
            <a:r>
              <a:rPr lang="en-US" dirty="0"/>
              <a:t>&lt;#&gt;</a:t>
            </a:r>
          </a:p>
        </p:txBody>
      </p:sp>
    </p:spTree>
    <p:extLst>
      <p:ext uri="{364CC552-97A8-4303-9171-43C458AFE61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rotWithShape="1">
          <a:gsLst>
            <a:gs pos="87000">
              <a:schemeClr val="bg2"/>
            </a:gs>
            <a:gs pos="21000">
              <a:schemeClr val="bg2">
                <a:lumMod val="9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8" descr="photo_cap_circles-08.png">
            <a:extLst>
              <a:ext uri="{2C1FAC8E-487D-4649-ABBE-48FE754292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3B354E-8AFF-476B-A610-7FBE6FE7FED1}"/>
              </a:ext>
            </a:extLst>
          </p:cNvPr>
          <p:cNvPicPr>
            <a:picLocks noChangeAspect="1"/>
          </p:cNvPicPr>
          <p:nvPr/>
        </p:nvPicPr>
        <p:blipFill>
          <a:blip r:embed="rId2"/>
          <a:stretch>
            <a:fillRect/>
          </a:stretch>
        </p:blipFill>
        <p:spPr>
          <a:xfrm>
            <a:off x="0" y="0"/>
            <a:ext cx="9140018" cy="5143500"/>
          </a:xfrm>
          <a:prstGeom prst="rect">
            <a:avLst/>
          </a:prstGeom>
          <a:noFill/>
        </p:spPr>
      </p:pic>
      <p:pic>
        <p:nvPicPr>
          <p:cNvPr id="3" name="Picture 6" descr="grid_content-08.png">
            <a:extLst>
              <a:ext uri="{D02AF3A4-3EAA-477F-879A-A5EA2F6DB6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8E6F2F-7320-426B-A3B6-009EE9565A70}"/>
              </a:ext>
            </a:extLst>
          </p:cNvPr>
          <p:cNvPicPr>
            <a:picLocks noChangeAspect="1"/>
          </p:cNvPicPr>
          <p:nvPr/>
        </p:nvPicPr>
        <p:blipFill>
          <a:blip r:embed="rId3"/>
          <a:stretch>
            <a:fillRect/>
          </a:stretch>
        </p:blipFill>
        <p:spPr>
          <a:xfrm>
            <a:off x="0" y="0"/>
            <a:ext cx="9140018" cy="5143500"/>
          </a:xfrm>
          <a:prstGeom prst="rect">
            <a:avLst/>
          </a:prstGeom>
          <a:noFill/>
        </p:spPr>
      </p:pic>
      <p:pic>
        <p:nvPicPr>
          <p:cNvPr id="4" name="Picture 5" descr="texture-08.png">
            <a:extLst>
              <a:ext uri="{7407DA38-7DB1-4C56-865E-202EDB4FF3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2AA57A-832B-4630-A1A3-F3CDEBB07F17}"/>
              </a:ext>
            </a:extLst>
          </p:cNvPr>
          <p:cNvPicPr>
            <a:picLocks noChangeAspect="1"/>
          </p:cNvPicPr>
          <p:nvPr/>
        </p:nvPicPr>
        <p:blipFill>
          <a:blip r:embed="rId4"/>
          <a:stretch>
            <a:fillRect/>
          </a:stretch>
        </p:blipFill>
        <p:spPr>
          <a:xfrm>
            <a:off x="0" y="0"/>
            <a:ext cx="9140018" cy="5143500"/>
          </a:xfrm>
          <a:prstGeom prst="rect">
            <a:avLst/>
          </a:prstGeom>
          <a:noFill/>
        </p:spPr>
      </p:pic>
      <p:sp>
        <p:nvSpPr>
          <p:cNvPr id="5" name="Rectangle 9">
            <a:extLst>
              <a:ext uri="{39D4D5FC-C5F5-40BD-B40A-79D0363257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58E06D-0DCE-4225-A9B5-B51E5DF04E17}"/>
              </a:ext>
            </a:extLst>
          </p:cNvPr>
          <p:cNvSpPr/>
          <p:nvPr/>
        </p:nvSpPr>
        <p:spPr>
          <a:xfrm>
            <a:off x="5083174" y="1154543"/>
            <a:ext cx="3727449" cy="64657"/>
          </a:xfrm>
          <a:prstGeom prst="rect">
            <a:avLst/>
          </a:prstGeom>
          <a:gradFill rotWithShape="1">
            <a:gsLst>
              <a:gs pos="100000">
                <a:schemeClr val="accent2"/>
              </a:gs>
              <a:gs pos="0">
                <a:schemeClr val="accent1"/>
              </a:gs>
            </a:gsLst>
            <a:lin ang="0" scaled="0"/>
          </a:gradFill>
          <a:ln>
            <a:no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dirty="0"/>
          </a:p>
        </p:txBody>
      </p:sp>
      <p:sp>
        <p:nvSpPr>
          <p:cNvPr id="6" name="Title Placeholder 1">
            <a:extLst>
              <a:ext uri="{3A2B1B5D-D858-4D02-8887-ED021E4941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902C8D-33ED-4FB7-961F-B0C7236E7D18}"/>
              </a:ext>
            </a:extLst>
          </p:cNvPr>
          <p:cNvSpPr>
            <a:spLocks noGrp="1"/>
          </p:cNvSpPr>
          <p:nvPr>
            <p:ph type="title"/>
          </p:nvPr>
        </p:nvSpPr>
        <p:spPr>
          <a:xfrm>
            <a:off x="4982265" y="554269"/>
            <a:ext cx="3829894" cy="565150"/>
          </a:xfrm>
          <a:prstGeom prst="rect">
            <a:avLst/>
          </a:prstGeom>
        </p:spPr>
        <p:txBody>
          <a:bodyPr vert="horz" lIns="91440" tIns="45720" rIns="91440" bIns="45720" rtlCol="0" anchor="b">
            <a:noAutofit/>
          </a:bodyPr>
          <a:lstStyle/>
          <a:p>
            <a:r>
              <a:rPr lang="en-US" dirty="0"/>
              <a:t>Click to edit Master title style</a:t>
            </a:r>
          </a:p>
        </p:txBody>
      </p:sp>
      <p:sp>
        <p:nvSpPr>
          <p:cNvPr id="7" name="Content Placeholder 2">
            <a:extLst>
              <a:ext uri="{97F79297-07C9-467B-889E-EFD144443D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6B588A-8D0B-4347-9B26-54AC241D82B7}"/>
              </a:ext>
            </a:extLst>
          </p:cNvPr>
          <p:cNvSpPr>
            <a:spLocks noGrp="1"/>
          </p:cNvSpPr>
          <p:nvPr>
            <p:ph idx="1"/>
          </p:nvPr>
        </p:nvSpPr>
        <p:spPr>
          <a:xfrm>
            <a:off x="577937" y="517898"/>
            <a:ext cx="4022155" cy="4071362"/>
          </a:xfrm>
          <a:prstGeom prst="ellipse">
            <a:avLst/>
          </a:prstGeom>
          <a:ln w="31750">
            <a:solidFill>
              <a:schemeClr val="bg2"/>
            </a:solidFill>
          </a:ln>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E4B60896-48A2-46EE-B718-ADCABDDB5B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1BFE41-E7BD-4932-8843-65EF6ACFDEA9}"/>
              </a:ext>
            </a:extLst>
          </p:cNvPr>
          <p:cNvSpPr>
            <a:spLocks noGrp="1"/>
          </p:cNvSpPr>
          <p:nvPr>
            <p:ph type="body" idx="2"/>
          </p:nvPr>
        </p:nvSpPr>
        <p:spPr>
          <a:xfrm>
            <a:off x="4977101" y="1524517"/>
            <a:ext cx="3835060" cy="2930525"/>
          </a:xfrm>
          <a:prstGeom prst="rect">
            <a:avLst/>
          </a:prstGeom>
        </p:spPr>
        <p:txBody>
          <a:bodyPr vert="horz" rtlCol="0" anchor="t">
            <a:normAutofit/>
          </a:bodyPr>
          <a:lstStyle>
            <a:lvl1pPr marL="0" lvl="0" indent="0">
              <a:lnSpc>
                <a:spcPct val="100000"/>
              </a:lnSpc>
              <a:buNone/>
            </a:lvl1pPr>
            <a:lvl2pPr lvl="1">
              <a:lnSpc>
                <a:spcPct val="100000"/>
              </a:lnSpc>
              <a:buNone/>
            </a:lvl2pPr>
            <a:lvl3pPr lvl="2">
              <a:lnSpc>
                <a:spcPct val="100000"/>
              </a:lnSpc>
              <a:buNone/>
            </a:lvl3pPr>
            <a:lvl4pPr lvl="3">
              <a:lnSpc>
                <a:spcPct val="100000"/>
              </a:lnSpc>
              <a:buNone/>
            </a:lvl4pPr>
            <a:lvl5pPr lvl="4">
              <a:lnSpc>
                <a:spcPct val="100000"/>
              </a:lnSpc>
              <a:buFont typeface="Arial"/>
              <a:buNone/>
            </a:lvl5pPr>
            <a:lvl6pPr lvl="5">
              <a:lnSpc>
                <a:spcPct val="100000"/>
              </a:lnSpc>
              <a:buFont typeface="Arial"/>
              <a:buNone/>
            </a:lvl6pPr>
            <a:lvl7pPr lvl="6">
              <a:lnSpc>
                <a:spcPct val="100000"/>
              </a:lnSpc>
              <a:buFont typeface="Arial"/>
              <a:buNone/>
            </a:lvl7pPr>
            <a:lvl8pPr lvl="7">
              <a:lnSpc>
                <a:spcPct val="100000"/>
              </a:lnSpc>
              <a:buFont typeface="Arial"/>
              <a:buNone/>
            </a:lvl8pPr>
            <a:lvl9pPr lvl="8">
              <a:lnSpc>
                <a:spcPct val="100000"/>
              </a:lnSpc>
              <a:buFont typeface="Arial"/>
              <a:buNone/>
            </a:lvl9pPr>
          </a:lstStyle>
          <a:p>
            <a:pPr lvl="0"/>
            <a:r>
              <a:rPr lang="en-US" dirty="0"/>
              <a:t>Click to edit Master text styles</a:t>
            </a:r>
          </a:p>
        </p:txBody>
      </p:sp>
      <p:sp>
        <p:nvSpPr>
          <p:cNvPr id="9" name="Date Placeholder 1">
            <a:extLst>
              <a:ext uri="{9491DF2D-095C-4F67-8B7A-E45D1883E7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21C863-C0E5-4BF7-96E7-9BB75D225088}"/>
              </a:ext>
            </a:extLst>
          </p:cNvPr>
          <p:cNvSpPr>
            <a:spLocks noGrp="1"/>
          </p:cNvSpPr>
          <p:nvPr>
            <p:ph type="dt" sz="half" idx="10"/>
          </p:nvPr>
        </p:nvSpPr>
        <p:spPr/>
        <p:txBody>
          <a:bodyPr vert="horz" rtlCol="0"/>
          <a:lstStyle/>
          <a:p>
            <a:r>
              <a:rPr lang="en-US" dirty="0"/>
              <a:t>Date</a:t>
            </a:r>
          </a:p>
        </p:txBody>
      </p:sp>
      <p:sp>
        <p:nvSpPr>
          <p:cNvPr id="10" name="Footer Placeholder 2">
            <a:extLst>
              <a:ext uri="{24A07DBA-3635-481A-845B-9CAB40BFCC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EFAB89-8BD9-476D-B206-46DC97DA947F}"/>
              </a:ext>
            </a:extLst>
          </p:cNvPr>
          <p:cNvSpPr>
            <a:spLocks noGrp="1"/>
          </p:cNvSpPr>
          <p:nvPr>
            <p:ph type="ftr" sz="quarter" idx="11"/>
          </p:nvPr>
        </p:nvSpPr>
        <p:spPr/>
        <p:txBody>
          <a:bodyPr vert="horz" rtlCol="0"/>
          <a:lstStyle/>
          <a:p>
            <a:r>
              <a:rPr lang="en-US" dirty="0"/>
              <a:t>Footer</a:t>
            </a:r>
          </a:p>
        </p:txBody>
      </p:sp>
      <p:sp>
        <p:nvSpPr>
          <p:cNvPr id="11" name="Slide Number Placeholder 3">
            <a:extLst>
              <a:ext uri="{D9529B60-7D89-4CD3-8287-E0A21B7A64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ED2583-41CF-42C6-8B31-CE6386D1693F}"/>
              </a:ext>
            </a:extLst>
          </p:cNvPr>
          <p:cNvSpPr>
            <a:spLocks noGrp="1"/>
          </p:cNvSpPr>
          <p:nvPr>
            <p:ph type="sldNum" sz="quarter" idx="12"/>
          </p:nvPr>
        </p:nvSpPr>
        <p:spPr/>
        <p:txBody>
          <a:bodyPr vert="horz" rtlCol="0"/>
          <a:lstStyle/>
          <a:p>
            <a:r>
              <a:rPr lang="en-US" dirty="0"/>
              <a:t>&lt;#&gt;</a:t>
            </a:r>
          </a:p>
        </p:txBody>
      </p:sp>
    </p:spTree>
    <p:extLst>
      <p:ext uri="{5BC78A57-C758-4476-B3D3-3EFA27CF078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2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2" name="Picture 15" descr="photo_cap_circles-08.png">
            <a:extLst>
              <a:ext uri="{E108EE27-4037-44A8-A19E-59F8339D31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15885F-B515-43A3-A091-F8059292212F}"/>
              </a:ext>
            </a:extLst>
          </p:cNvPr>
          <p:cNvPicPr>
            <a:picLocks noChangeAspect="1"/>
          </p:cNvPicPr>
          <p:nvPr/>
        </p:nvPicPr>
        <p:blipFill>
          <a:blip r:embed="rId2"/>
          <a:stretch>
            <a:fillRect/>
          </a:stretch>
        </p:blipFill>
        <p:spPr>
          <a:xfrm>
            <a:off x="0" y="0"/>
            <a:ext cx="9140018" cy="5143500"/>
          </a:xfrm>
          <a:prstGeom prst="rect">
            <a:avLst/>
          </a:prstGeom>
          <a:noFill/>
        </p:spPr>
      </p:pic>
      <p:pic>
        <p:nvPicPr>
          <p:cNvPr id="3" name="Picture 14" descr="grid_content-08.png">
            <a:extLst>
              <a:ext uri="{CC0B4E59-3C73-4D65-8C5F-FAB30BB821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C6F15D-3111-4D10-AE9D-3AC46889D8B7}"/>
              </a:ext>
            </a:extLst>
          </p:cNvPr>
          <p:cNvPicPr>
            <a:picLocks noChangeAspect="1"/>
          </p:cNvPicPr>
          <p:nvPr/>
        </p:nvPicPr>
        <p:blipFill>
          <a:blip r:embed="rId3"/>
          <a:stretch>
            <a:fillRect/>
          </a:stretch>
        </p:blipFill>
        <p:spPr>
          <a:xfrm>
            <a:off x="0" y="0"/>
            <a:ext cx="9140018" cy="5143500"/>
          </a:xfrm>
          <a:prstGeom prst="rect">
            <a:avLst/>
          </a:prstGeom>
          <a:noFill/>
        </p:spPr>
      </p:pic>
      <p:pic>
        <p:nvPicPr>
          <p:cNvPr id="4" name="Picture 8" descr="texture-08.png">
            <a:extLst>
              <a:ext uri="{AB541B11-D49B-4325-A797-C069B5BE8C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1D38F6-86C1-4AC6-AA99-5D078C4C7177}"/>
              </a:ext>
            </a:extLst>
          </p:cNvPr>
          <p:cNvPicPr>
            <a:picLocks noChangeAspect="1"/>
          </p:cNvPicPr>
          <p:nvPr/>
        </p:nvPicPr>
        <p:blipFill>
          <a:blip r:embed="rId4"/>
          <a:stretch>
            <a:fillRect/>
          </a:stretch>
        </p:blipFill>
        <p:spPr>
          <a:xfrm>
            <a:off x="0" y="0"/>
            <a:ext cx="9140018" cy="5143500"/>
          </a:xfrm>
          <a:prstGeom prst="rect">
            <a:avLst/>
          </a:prstGeom>
          <a:noFill/>
        </p:spPr>
      </p:pic>
      <p:sp>
        <p:nvSpPr>
          <p:cNvPr id="5" name="Rectangle 13">
            <a:extLst>
              <a:ext uri="{4B4ED2F4-6AFE-4670-BBDF-A45ACFE236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F350D0-1FEB-44AA-AD59-AAE0DB986948}"/>
              </a:ext>
            </a:extLst>
          </p:cNvPr>
          <p:cNvSpPr/>
          <p:nvPr/>
        </p:nvSpPr>
        <p:spPr>
          <a:xfrm>
            <a:off x="5083174" y="1154543"/>
            <a:ext cx="3727449" cy="64657"/>
          </a:xfrm>
          <a:prstGeom prst="rect">
            <a:avLst/>
          </a:prstGeom>
          <a:gradFill rotWithShape="1">
            <a:gsLst>
              <a:gs pos="100000">
                <a:schemeClr val="accent2"/>
              </a:gs>
              <a:gs pos="0">
                <a:schemeClr val="accent1"/>
              </a:gs>
            </a:gsLst>
            <a:lin ang="0" scaled="0"/>
          </a:gradFill>
          <a:ln>
            <a:no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dirty="0"/>
          </a:p>
        </p:txBody>
      </p:sp>
      <p:sp>
        <p:nvSpPr>
          <p:cNvPr id="6" name="Title Placeholder 1">
            <a:extLst>
              <a:ext uri="{1F71F0CE-56BD-4EFD-95A3-0CB80FD840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7AB8F0-59D3-4909-AF38-F5C99B5832EB}"/>
              </a:ext>
            </a:extLst>
          </p:cNvPr>
          <p:cNvSpPr>
            <a:spLocks noGrp="1"/>
          </p:cNvSpPr>
          <p:nvPr>
            <p:ph type="title"/>
          </p:nvPr>
        </p:nvSpPr>
        <p:spPr>
          <a:xfrm>
            <a:off x="4982265" y="554269"/>
            <a:ext cx="3829894" cy="565150"/>
          </a:xfrm>
          <a:prstGeom prst="rect">
            <a:avLst/>
          </a:prstGeom>
        </p:spPr>
        <p:txBody>
          <a:bodyPr vert="horz" lIns="91440" tIns="45720" rIns="91440" bIns="45720" rtlCol="0" anchor="b">
            <a:noAutofit/>
          </a:bodyPr>
          <a:lstStyle/>
          <a:p>
            <a:r>
              <a:rPr lang="en-US" dirty="0"/>
              <a:t>Click to edit Master title style</a:t>
            </a:r>
          </a:p>
        </p:txBody>
      </p:sp>
      <p:sp>
        <p:nvSpPr>
          <p:cNvPr id="7" name="Picture Placeholder 6">
            <a:extLst>
              <a:ext uri="{799A3ECF-E7D2-4CB5-9DC3-4774AA74B7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682BE5-A6FD-4203-B7ED-0E1E2C16E8C6}"/>
              </a:ext>
            </a:extLst>
          </p:cNvPr>
          <p:cNvSpPr>
            <a:spLocks noGrp="1"/>
          </p:cNvSpPr>
          <p:nvPr>
            <p:ph type="pic" idx="1"/>
          </p:nvPr>
        </p:nvSpPr>
        <p:spPr>
          <a:xfrm>
            <a:off x="577273" y="513001"/>
            <a:ext cx="4025207" cy="4070598"/>
          </a:xfrm>
          <a:prstGeom prst="ellipse">
            <a:avLst/>
          </a:prstGeom>
          <a:noFill/>
          <a:ln w="31750">
            <a:solidFill>
              <a:schemeClr val="bg2"/>
            </a:solidFill>
          </a:ln>
        </p:spPr>
        <p:txBody>
          <a:bodyPr vert="horz" rtlCol="0"/>
          <a:lstStyle/>
          <a:p>
            <a:r>
              <a:rPr lang="en-US" dirty="0"/>
              <a:t>Picture</a:t>
            </a:r>
          </a:p>
        </p:txBody>
      </p:sp>
      <p:sp>
        <p:nvSpPr>
          <p:cNvPr id="8" name="Content Placeholder 2">
            <a:extLst>
              <a:ext uri="{0FDB4B8B-692C-42B5-9213-C4C8AEE3C3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38ABCB-E1C2-4B5C-BEA5-5C7CC310869D}"/>
              </a:ext>
            </a:extLst>
          </p:cNvPr>
          <p:cNvSpPr>
            <a:spLocks noGrp="1"/>
          </p:cNvSpPr>
          <p:nvPr>
            <p:ph type="body" idx="2"/>
          </p:nvPr>
        </p:nvSpPr>
        <p:spPr>
          <a:xfrm>
            <a:off x="4977101" y="1524517"/>
            <a:ext cx="3835060" cy="2930525"/>
          </a:xfrm>
          <a:prstGeom prst="rect">
            <a:avLst/>
          </a:prstGeom>
        </p:spPr>
        <p:txBody>
          <a:bodyPr vert="horz" rtlCol="0" anchor="t">
            <a:normAutofit/>
          </a:bodyPr>
          <a:lstStyle>
            <a:lvl1pPr marL="0" lvl="0" indent="0">
              <a:lnSpc>
                <a:spcPct val="100000"/>
              </a:lnSpc>
              <a:buNone/>
            </a:lvl1pPr>
            <a:lvl2pPr lvl="1">
              <a:lnSpc>
                <a:spcPct val="100000"/>
              </a:lnSpc>
              <a:buNone/>
            </a:lvl2pPr>
            <a:lvl3pPr lvl="2">
              <a:lnSpc>
                <a:spcPct val="100000"/>
              </a:lnSpc>
              <a:buNone/>
            </a:lvl3pPr>
            <a:lvl4pPr lvl="3">
              <a:lnSpc>
                <a:spcPct val="100000"/>
              </a:lnSpc>
              <a:buNone/>
            </a:lvl4pPr>
            <a:lvl5pPr lvl="4">
              <a:lnSpc>
                <a:spcPct val="100000"/>
              </a:lnSpc>
              <a:buFont typeface="Arial"/>
              <a:buNone/>
            </a:lvl5pPr>
            <a:lvl6pPr lvl="5">
              <a:lnSpc>
                <a:spcPct val="100000"/>
              </a:lnSpc>
              <a:buFont typeface="Arial"/>
              <a:buNone/>
            </a:lvl6pPr>
            <a:lvl7pPr lvl="6">
              <a:lnSpc>
                <a:spcPct val="100000"/>
              </a:lnSpc>
              <a:buFont typeface="Arial"/>
              <a:buNone/>
            </a:lvl7pPr>
            <a:lvl8pPr lvl="7">
              <a:lnSpc>
                <a:spcPct val="100000"/>
              </a:lnSpc>
              <a:buFont typeface="Arial"/>
              <a:buNone/>
            </a:lvl8pPr>
            <a:lvl9pPr lvl="8">
              <a:lnSpc>
                <a:spcPct val="100000"/>
              </a:lnSpc>
              <a:buFont typeface="Arial"/>
              <a:buNone/>
            </a:lvl9pPr>
          </a:lstStyle>
          <a:p>
            <a:pPr lvl="0"/>
            <a:r>
              <a:rPr lang="en-US" dirty="0"/>
              <a:t>Click to edit Master text styles</a:t>
            </a:r>
          </a:p>
        </p:txBody>
      </p:sp>
      <p:sp>
        <p:nvSpPr>
          <p:cNvPr id="9" name="Date Placeholder 1">
            <a:extLst>
              <a:ext uri="{07E04E79-B2D1-453D-8690-1ECA873E55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069487-EB02-4EB7-9CC5-CE082DA3706F}"/>
              </a:ext>
            </a:extLst>
          </p:cNvPr>
          <p:cNvSpPr>
            <a:spLocks noGrp="1"/>
          </p:cNvSpPr>
          <p:nvPr>
            <p:ph type="dt" sz="half" idx="10"/>
          </p:nvPr>
        </p:nvSpPr>
        <p:spPr/>
        <p:txBody>
          <a:bodyPr vert="horz" rtlCol="0"/>
          <a:lstStyle/>
          <a:p>
            <a:r>
              <a:rPr lang="en-US" dirty="0"/>
              <a:t>Date</a:t>
            </a:r>
          </a:p>
        </p:txBody>
      </p:sp>
      <p:sp>
        <p:nvSpPr>
          <p:cNvPr id="10" name="Footer Placeholder 3">
            <a:extLst>
              <a:ext uri="{1B45D444-EDF5-4E99-81B9-A2484D4792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69531D-D1B8-4E33-9243-E5E95621B6EA}"/>
              </a:ext>
            </a:extLst>
          </p:cNvPr>
          <p:cNvSpPr>
            <a:spLocks noGrp="1"/>
          </p:cNvSpPr>
          <p:nvPr>
            <p:ph type="ftr" sz="quarter" idx="11"/>
          </p:nvPr>
        </p:nvSpPr>
        <p:spPr/>
        <p:txBody>
          <a:bodyPr vert="horz" rtlCol="0"/>
          <a:lstStyle/>
          <a:p>
            <a:r>
              <a:rPr lang="en-US" dirty="0"/>
              <a:t>Footer</a:t>
            </a:r>
          </a:p>
        </p:txBody>
      </p:sp>
      <p:sp>
        <p:nvSpPr>
          <p:cNvPr id="11" name="Slide Number Placeholder 4">
            <a:extLst>
              <a:ext uri="{CAF8FFD5-E6E7-4B4C-8931-A79DC24B69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0586B6-44E1-4D5D-9DF0-2FF470D5BEB0}"/>
              </a:ext>
            </a:extLst>
          </p:cNvPr>
          <p:cNvSpPr>
            <a:spLocks noGrp="1"/>
          </p:cNvSpPr>
          <p:nvPr>
            <p:ph type="sldNum" sz="quarter" idx="12"/>
          </p:nvPr>
        </p:nvSpPr>
        <p:spPr/>
        <p:txBody>
          <a:bodyPr vert="horz" rtlCol="0"/>
          <a:lstStyle/>
          <a:p>
            <a:r>
              <a:rPr lang="en-US" dirty="0"/>
              <a:t>&lt;#&gt;</a:t>
            </a:r>
          </a:p>
        </p:txBody>
      </p:sp>
    </p:spTree>
    <p:extLst>
      <p:ext uri="{262D84E0-E64F-4130-8368-ED75F1A7140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gradFill rotWithShape="1">
          <a:gsLst>
            <a:gs pos="17000">
              <a:schemeClr val="bg2">
                <a:lumMod val="90000"/>
              </a:schemeClr>
            </a:gs>
            <a:gs pos="74000">
              <a:schemeClr val="bg2"/>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3" descr="circles_content-08.png">
            <a:extLst>
              <a:ext uri="{575F4D08-0808-4F8E-9428-82218E50A0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0BDA38-CF10-4A72-BAE1-4B2EC5539822}"/>
              </a:ext>
            </a:extLst>
          </p:cNvPr>
          <p:cNvPicPr>
            <a:picLocks noChangeAspect="1"/>
          </p:cNvPicPr>
          <p:nvPr/>
        </p:nvPicPr>
        <p:blipFill>
          <a:blip r:embed="rId13"/>
          <a:stretch>
            <a:fillRect/>
          </a:stretch>
        </p:blipFill>
        <p:spPr>
          <a:xfrm>
            <a:off x="0" y="168273"/>
            <a:ext cx="1712259" cy="1559859"/>
          </a:xfrm>
          <a:prstGeom prst="rect">
            <a:avLst/>
          </a:prstGeom>
          <a:noFill/>
        </p:spPr>
      </p:pic>
      <p:pic>
        <p:nvPicPr>
          <p:cNvPr id="3" name="Picture 12" descr="grid_content-08.png">
            <a:extLst>
              <a:ext uri="{AE0BD81E-5D4B-4D45-9457-1AF3487093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5A0613-E7C3-4A46-BA06-A9754DE01411}"/>
              </a:ext>
            </a:extLst>
          </p:cNvPr>
          <p:cNvPicPr>
            <a:picLocks noChangeAspect="1"/>
          </p:cNvPicPr>
          <p:nvPr/>
        </p:nvPicPr>
        <p:blipFill>
          <a:blip r:embed="rId14">
            <a:alphaModFix amt="50000"/>
          </a:blip>
          <a:stretch>
            <a:fillRect/>
          </a:stretch>
        </p:blipFill>
        <p:spPr>
          <a:xfrm>
            <a:off x="0" y="0"/>
            <a:ext cx="9140018" cy="5143500"/>
          </a:xfrm>
          <a:prstGeom prst="rect">
            <a:avLst/>
          </a:prstGeom>
          <a:noFill/>
        </p:spPr>
      </p:pic>
      <p:pic>
        <p:nvPicPr>
          <p:cNvPr id="4" name="Picture 10" descr="texture-08.png">
            <a:extLst>
              <a:ext uri="{4176E9BB-DA49-46AB-914B-DEFD834B3C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328F6C-9602-4C89-B9DF-27CA450EC8C4}"/>
              </a:ext>
            </a:extLst>
          </p:cNvPr>
          <p:cNvPicPr>
            <a:picLocks noChangeAspect="1"/>
          </p:cNvPicPr>
          <p:nvPr/>
        </p:nvPicPr>
        <p:blipFill>
          <a:blip r:embed="rId15"/>
          <a:stretch>
            <a:fillRect/>
          </a:stretch>
        </p:blipFill>
        <p:spPr>
          <a:xfrm>
            <a:off x="3982" y="0"/>
            <a:ext cx="9140018" cy="5143500"/>
          </a:xfrm>
          <a:prstGeom prst="rect">
            <a:avLst/>
          </a:prstGeom>
          <a:noFill/>
        </p:spPr>
      </p:pic>
      <p:sp>
        <p:nvSpPr>
          <p:cNvPr id="5" name="Date Placeholder 3">
            <a:extLst>
              <a:ext uri="{244670E9-DB22-42C9-B20A-B3CD241270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BAFEFD-288B-422B-89EF-E895DA00D291}"/>
              </a:ext>
            </a:extLst>
          </p:cNvPr>
          <p:cNvSpPr>
            <a:spLocks noGrp="1"/>
          </p:cNvSpPr>
          <p:nvPr>
            <p:ph type="dt" sz="half" idx="2"/>
          </p:nvPr>
        </p:nvSpPr>
        <p:spPr>
          <a:xfrm>
            <a:off x="607976" y="4771231"/>
            <a:ext cx="2133600" cy="273844"/>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
        <p:nvSpPr>
          <p:cNvPr id="6" name="Footer Placeholder 4">
            <a:extLst>
              <a:ext uri="{D55DDC18-EACC-4A93-9682-49D70C823D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8E3A40-D251-4AB0-AB77-D3CA618FB3FE}"/>
              </a:ext>
            </a:extLst>
          </p:cNvPr>
          <p:cNvSpPr>
            <a:spLocks noGrp="1"/>
          </p:cNvSpPr>
          <p:nvPr>
            <p:ph type="ftr" sz="quarter" idx="3"/>
          </p:nvPr>
        </p:nvSpPr>
        <p:spPr>
          <a:xfrm>
            <a:off x="3124200" y="4771231"/>
            <a:ext cx="2895600" cy="273844"/>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7" name="Slide Number Placeholder 5">
            <a:extLst>
              <a:ext uri="{B687EDCD-B20B-4585-9450-B2AB8CC0CF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AD4D75-BE6D-45E6-9B86-4960D4944BE2}"/>
              </a:ext>
            </a:extLst>
          </p:cNvPr>
          <p:cNvSpPr>
            <a:spLocks noGrp="1"/>
          </p:cNvSpPr>
          <p:nvPr>
            <p:ph type="sldNum" sz="quarter" idx="4"/>
          </p:nvPr>
        </p:nvSpPr>
        <p:spPr>
          <a:xfrm>
            <a:off x="6381983" y="4771231"/>
            <a:ext cx="2133600" cy="273844"/>
          </a:xfrm>
          <a:prstGeom prst="rect">
            <a:avLst/>
          </a:prstGeom>
        </p:spPr>
        <p:txBody>
          <a:bodyPr vert="horz" lIns="91440" tIns="45720" rIns="91440" bIns="45720" rtlCol="0" anchor="ctr"/>
          <a:lstStyle>
            <a:lvl1pPr lvl="0" algn="r">
              <a:defRPr lang="en-US" sz="600" b="0" i="0" dirty="0">
                <a:solidFill>
                  <a:schemeClr val="tx1">
                    <a:lumMod val="75000"/>
                    <a:lumOff val="25000"/>
                  </a:schemeClr>
                </a:solidFill>
                <a:latin typeface="+mn-lt"/>
              </a:defRPr>
            </a:lvl1pPr>
          </a:lstStyle>
          <a:p>
            <a:r>
              <a:rPr lang="en-US" dirty="0"/>
              <a:t>&lt;#&gt;</a:t>
            </a:r>
          </a:p>
        </p:txBody>
      </p:sp>
      <p:sp>
        <p:nvSpPr>
          <p:cNvPr id="8" name="Title Placeholder 1">
            <a:extLst>
              <a:ext uri="{44AF03C3-A373-4545-A063-79F0CBA2B5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864A10-D875-4AB0-9023-5CE91C9E0765}"/>
              </a:ext>
            </a:extLst>
          </p:cNvPr>
          <p:cNvSpPr>
            <a:spLocks noGrp="1"/>
          </p:cNvSpPr>
          <p:nvPr>
            <p:ph type="title"/>
          </p:nvPr>
        </p:nvSpPr>
        <p:spPr>
          <a:xfrm>
            <a:off x="707565" y="554269"/>
            <a:ext cx="7725234" cy="565150"/>
          </a:xfrm>
          <a:prstGeom prst="rect">
            <a:avLst/>
          </a:prstGeom>
        </p:spPr>
        <p:txBody>
          <a:bodyPr vert="horz" lIns="91440" tIns="45720" rIns="91440" bIns="45720" rtlCol="0" anchor="b">
            <a:noAutofit/>
          </a:bodyPr>
          <a:lstStyle/>
          <a:p>
            <a:r>
              <a:rPr lang="en-US" dirty="0"/>
              <a:t>Click to edit Master title style</a:t>
            </a:r>
          </a:p>
        </p:txBody>
      </p:sp>
      <p:sp>
        <p:nvSpPr>
          <p:cNvPr id="9" name="Text Placeholder 2">
            <a:extLst>
              <a:ext uri="{B8B6E3EC-A01F-4884-905E-09DB5F342E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96E96D-F61D-499A-BC92-4F403B726659}"/>
              </a:ext>
            </a:extLst>
          </p:cNvPr>
          <p:cNvSpPr>
            <a:spLocks noGrp="1"/>
          </p:cNvSpPr>
          <p:nvPr>
            <p:ph type="body" idx="1"/>
          </p:nvPr>
        </p:nvSpPr>
        <p:spPr>
          <a:xfrm>
            <a:off x="698500" y="1555662"/>
            <a:ext cx="7734298" cy="29020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4">
            <a:extLst>
              <a:ext uri="{382EA9EA-9837-483E-89A1-FBC7104AC2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83755D-6ABC-4E82-8EBB-FC92507048D7}"/>
              </a:ext>
            </a:extLst>
          </p:cNvPr>
          <p:cNvSpPr/>
          <p:nvPr/>
        </p:nvSpPr>
        <p:spPr>
          <a:xfrm>
            <a:off x="814779" y="1154543"/>
            <a:ext cx="7511142" cy="59378"/>
          </a:xfrm>
          <a:prstGeom prst="rect">
            <a:avLst/>
          </a:prstGeom>
          <a:gradFill rotWithShape="1">
            <a:gsLst>
              <a:gs pos="100000">
                <a:schemeClr val="accent2"/>
              </a:gs>
              <a:gs pos="0">
                <a:schemeClr val="accent1"/>
              </a:gs>
            </a:gsLst>
            <a:lin ang="0" scaled="0"/>
          </a:gradFill>
          <a:ln>
            <a:noFill/>
          </a:ln>
          <a:effectLst/>
        </p:spPr>
        <p:style>
          <a:lnRef idx="1">
            <a:schemeClr val="accent1"/>
          </a:lnRef>
          <a:fillRef idx="3">
            <a:schemeClr val="accent1"/>
          </a:fillRef>
          <a:effectRef idx="0">
            <a:schemeClr val="accent1"/>
          </a:effectRef>
          <a:fontRef idx="minor">
            <a:srgbClr val="FFFFFF"/>
          </a:fontRef>
        </p:style>
        <p:txBody>
          <a:bodyPr vert="horz" lIns="91440" tIns="45720" rIns="91440" bIns="45720"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lvl="0" algn="l" rtl="0">
        <a:lnSpc>
          <a:spcPct val="100000"/>
        </a:lnSpc>
        <a:spcBef>
          <a:spcPct val="0"/>
        </a:spcBef>
        <a:buNone/>
        <a:defRPr lang="en-US" sz="2300" b="1" i="0" dirty="0">
          <a:solidFill>
            <a:schemeClr val="tx2">
              <a:lumMod val="50000"/>
              <a:lumOff val="50000"/>
            </a:schemeClr>
          </a:solidFill>
          <a:latin typeface="+mj-lt"/>
        </a:defRPr>
      </a:lvl1pPr>
    </p:titleStyle>
    <p:bodyStyle>
      <a:lvl1pPr marL="342900" lvl="0" indent="-342900" algn="l" rtl="0">
        <a:spcBef>
          <a:spcPts val="1200"/>
        </a:spcBef>
        <a:buClr>
          <a:schemeClr val="tx2">
            <a:lumMod val="50000"/>
            <a:lumOff val="50000"/>
          </a:schemeClr>
        </a:buClr>
        <a:buFont typeface="Lucida Grande"/>
        <a:buChar char="&gt;"/>
        <a:defRPr lang="en-US" sz="1800" b="0" i="0" dirty="0">
          <a:solidFill>
            <a:schemeClr val="tx2">
              <a:lumMod val="50000"/>
              <a:lumOff val="50000"/>
            </a:schemeClr>
          </a:solidFill>
          <a:latin typeface="+mn-lt"/>
        </a:defRPr>
      </a:lvl1pPr>
      <a:lvl2pPr marL="742950" lvl="1" indent="-285750" algn="l" rtl="0">
        <a:spcBef>
          <a:spcPct val="20000"/>
        </a:spcBef>
        <a:buClr>
          <a:schemeClr val="tx2">
            <a:lumMod val="50000"/>
            <a:lumOff val="50000"/>
          </a:schemeClr>
        </a:buClr>
        <a:buFont typeface="Lucida Grande"/>
        <a:buChar char="-"/>
        <a:defRPr lang="en-US" sz="1600" b="0" i="0" dirty="0">
          <a:solidFill>
            <a:schemeClr val="tx2">
              <a:lumMod val="50000"/>
              <a:lumOff val="50000"/>
            </a:schemeClr>
          </a:solidFill>
          <a:latin typeface="+mn-lt"/>
        </a:defRPr>
      </a:lvl2pPr>
      <a:lvl3pPr marL="1143000" lvl="2" indent="-228600" algn="l" rtl="0">
        <a:spcBef>
          <a:spcPct val="20000"/>
        </a:spcBef>
        <a:buClr>
          <a:schemeClr val="tx2">
            <a:lumMod val="50000"/>
            <a:lumOff val="50000"/>
          </a:schemeClr>
        </a:buClr>
        <a:buFont typeface="Lucida Grande"/>
        <a:buChar char="-"/>
        <a:defRPr lang="en-US" sz="1400" b="0" i="1" dirty="0">
          <a:solidFill>
            <a:schemeClr val="tx2">
              <a:lumMod val="50000"/>
              <a:lumOff val="50000"/>
            </a:schemeClr>
          </a:solidFill>
          <a:latin typeface="+mn-lt"/>
        </a:defRPr>
      </a:lvl3pPr>
      <a:lvl4pPr marL="1600200" lvl="3" indent="-228600" algn="l" rtl="0">
        <a:spcBef>
          <a:spcPct val="20000"/>
        </a:spcBef>
        <a:buClr>
          <a:schemeClr val="tx2">
            <a:lumMod val="50000"/>
            <a:lumOff val="50000"/>
          </a:schemeClr>
        </a:buClr>
        <a:buFont typeface="Lucida Grande"/>
        <a:buChar char="-"/>
        <a:defRPr lang="en-US" sz="1200" b="0" i="0" dirty="0">
          <a:solidFill>
            <a:schemeClr val="tx2">
              <a:lumMod val="50000"/>
              <a:lumOff val="50000"/>
            </a:schemeClr>
          </a:solidFill>
          <a:latin typeface="+mn-lt"/>
        </a:defRPr>
      </a:lvl4pPr>
      <a:lvl5pPr marL="2057400" lvl="4" indent="-228600" algn="l" rtl="0">
        <a:spcBef>
          <a:spcPct val="20000"/>
        </a:spcBef>
        <a:buClr>
          <a:schemeClr val="tx2">
            <a:lumMod val="50000"/>
            <a:lumOff val="50000"/>
          </a:schemeClr>
        </a:buClr>
        <a:buFont typeface="Lucida Grande"/>
        <a:buChar char="-"/>
        <a:defRPr lang="en-US" sz="1000" b="0" i="1" dirty="0">
          <a:solidFill>
            <a:schemeClr val="tx2">
              <a:lumMod val="50000"/>
              <a:lumOff val="50000"/>
            </a:schemeClr>
          </a:solidFill>
          <a:latin typeface="+mn-lt"/>
        </a:defRPr>
      </a:lvl5pPr>
      <a:lvl6pPr marL="2514600" lvl="5" indent="-228600" algn="l" rtl="0">
        <a:spcBef>
          <a:spcPct val="20000"/>
        </a:spcBef>
        <a:buClr>
          <a:schemeClr val="tx2">
            <a:lumMod val="50000"/>
            <a:lumOff val="50000"/>
          </a:schemeClr>
        </a:buClr>
        <a:buFont typeface="Lucida Grande"/>
        <a:buChar char="-"/>
        <a:defRPr lang="en-US" sz="1000" b="0" i="1" dirty="0">
          <a:solidFill>
            <a:schemeClr val="tx2">
              <a:lumMod val="50000"/>
              <a:lumOff val="50000"/>
            </a:schemeClr>
          </a:solidFill>
          <a:latin typeface="+mn-lt"/>
        </a:defRPr>
      </a:lvl6pPr>
      <a:lvl7pPr marL="2971800" lvl="6" indent="-228600" algn="l" rtl="0">
        <a:spcBef>
          <a:spcPct val="20000"/>
        </a:spcBef>
        <a:buClr>
          <a:schemeClr val="tx2">
            <a:lumMod val="50000"/>
            <a:lumOff val="50000"/>
          </a:schemeClr>
        </a:buClr>
        <a:buFont typeface="Lucida Grande"/>
        <a:buChar char="-"/>
        <a:defRPr lang="en-US" sz="1000" b="0" i="1" dirty="0">
          <a:solidFill>
            <a:schemeClr val="tx2">
              <a:lumMod val="50000"/>
              <a:lumOff val="50000"/>
            </a:schemeClr>
          </a:solidFill>
          <a:latin typeface="+mn-lt"/>
        </a:defRPr>
      </a:lvl7pPr>
      <a:lvl8pPr marL="3429000" lvl="7" indent="-228600" algn="l" rtl="0">
        <a:spcBef>
          <a:spcPct val="20000"/>
        </a:spcBef>
        <a:buClr>
          <a:schemeClr val="tx2">
            <a:lumMod val="50000"/>
            <a:lumOff val="50000"/>
          </a:schemeClr>
        </a:buClr>
        <a:buFont typeface="Lucida Grande"/>
        <a:buChar char="-"/>
        <a:defRPr lang="en-US" sz="1000" b="0" i="1" dirty="0">
          <a:solidFill>
            <a:schemeClr val="tx2">
              <a:lumMod val="50000"/>
              <a:lumOff val="50000"/>
            </a:schemeClr>
          </a:solidFill>
          <a:latin typeface="+mn-lt"/>
        </a:defRPr>
      </a:lvl8pPr>
      <a:lvl9pPr marL="3886200" lvl="8" indent="-228600" algn="l" rtl="0">
        <a:spcBef>
          <a:spcPct val="20000"/>
        </a:spcBef>
        <a:buClr>
          <a:schemeClr val="tx2">
            <a:lumMod val="50000"/>
            <a:lumOff val="50000"/>
          </a:schemeClr>
        </a:buClr>
        <a:buFont typeface="Lucida Grande"/>
        <a:buChar char="-"/>
        <a:defRPr lang="en-US" sz="1000" b="0" i="1" dirty="0">
          <a:solidFill>
            <a:schemeClr val="tx2">
              <a:lumMod val="50000"/>
              <a:lumOff val="50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tmp"/></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650159CB-2EFB-430D-ADD9-0A0B73192C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DDB043-735C-4C58-8FA3-E990F3029B0B}"/>
              </a:ext>
            </a:extLst>
          </p:cNvPr>
          <p:cNvSpPr>
            <a:spLocks noGrp="1"/>
          </p:cNvSpPr>
          <p:nvPr>
            <p:ph type="title"/>
          </p:nvPr>
        </p:nvSpPr>
        <p:spPr/>
        <p:txBody>
          <a:bodyPr rtlCol="0"/>
          <a:lstStyle/>
          <a:p>
            <a:r>
              <a:rPr lang="en-US" sz="2800" b="1" dirty="0">
                <a:solidFill>
                  <a:schemeClr val="tx2">
                    <a:lumMod val="75000"/>
                    <a:lumOff val="25000"/>
                  </a:schemeClr>
                </a:solidFill>
              </a:rPr>
              <a:t>Project Management for Third Eye for Blind People</a:t>
            </a:r>
          </a:p>
        </p:txBody>
      </p:sp>
      <p:sp>
        <p:nvSpPr>
          <p:cNvPr id="3" name="Subtitle 2">
            <a:extLst>
              <a:ext uri="{9DAD7D07-8E28-459B-A93A-A68A5F1ECA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0D6A69-171D-4506-A00A-A362BB95B332}"/>
              </a:ext>
            </a:extLst>
          </p:cNvPr>
          <p:cNvSpPr>
            <a:spLocks noGrp="1"/>
          </p:cNvSpPr>
          <p:nvPr>
            <p:ph type="subTitle" idx="1"/>
          </p:nvPr>
        </p:nvSpPr>
        <p:spPr/>
        <p:txBody>
          <a:bodyPr rtlCol="0"/>
          <a:lstStyle/>
          <a:p>
            <a:endParaRPr lang="en-US" dirty="0"/>
          </a:p>
        </p:txBody>
      </p:sp>
    </p:spTree>
    <p:extLst>
      <p:ext uri="{D3FF57BD-3A73-4A90-A7C5-81D60A6F6B7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1D96-E889-9C0A-2163-9274ABC12E03}"/>
              </a:ext>
            </a:extLst>
          </p:cNvPr>
          <p:cNvSpPr>
            <a:spLocks noGrp="1"/>
          </p:cNvSpPr>
          <p:nvPr>
            <p:ph type="title"/>
          </p:nvPr>
        </p:nvSpPr>
        <p:spPr>
          <a:xfrm>
            <a:off x="707565" y="554269"/>
            <a:ext cx="7725234" cy="565150"/>
          </a:xfrm>
        </p:spPr>
        <p:txBody>
          <a:bodyPr anchor="b">
            <a:normAutofit/>
          </a:bodyPr>
          <a:lstStyle/>
          <a:p>
            <a:r>
              <a:rPr lang="en-US" dirty="0"/>
              <a:t>5</a:t>
            </a:r>
            <a:endParaRPr lang="en-GB" dirty="0"/>
          </a:p>
        </p:txBody>
      </p:sp>
      <p:pic>
        <p:nvPicPr>
          <p:cNvPr id="8" name="Content Placeholder 7" descr="Table&#10;&#10;Description automatically generated">
            <a:extLst>
              <a:ext uri="{FF2B5EF4-FFF2-40B4-BE49-F238E27FC236}">
                <a16:creationId xmlns:a16="http://schemas.microsoft.com/office/drawing/2014/main" id="{DBEE59BE-BD22-94BE-3C4C-35D3732816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7550" y="1555750"/>
            <a:ext cx="5156200" cy="2900363"/>
          </a:xfrm>
          <a:noFill/>
        </p:spPr>
      </p:pic>
    </p:spTree>
    <p:extLst>
      <p:ext uri="{BB962C8B-B14F-4D97-AF65-F5344CB8AC3E}">
        <p14:creationId xmlns:p14="http://schemas.microsoft.com/office/powerpoint/2010/main" val="219268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DC4F-58BF-381B-CBEF-FE1C1226F808}"/>
              </a:ext>
            </a:extLst>
          </p:cNvPr>
          <p:cNvSpPr>
            <a:spLocks noGrp="1"/>
          </p:cNvSpPr>
          <p:nvPr>
            <p:ph type="title"/>
          </p:nvPr>
        </p:nvSpPr>
        <p:spPr/>
        <p:txBody>
          <a:bodyPr/>
          <a:lstStyle/>
          <a:p>
            <a:r>
              <a:rPr lang="en-US" dirty="0"/>
              <a:t>6</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C6535F38-357F-898F-1B2C-E289BD570A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5948" y="1555750"/>
            <a:ext cx="5159403" cy="2900363"/>
          </a:xfrm>
          <a:prstGeom prst="rect">
            <a:avLst/>
          </a:prstGeom>
        </p:spPr>
      </p:pic>
    </p:spTree>
    <p:extLst>
      <p:ext uri="{BB962C8B-B14F-4D97-AF65-F5344CB8AC3E}">
        <p14:creationId xmlns:p14="http://schemas.microsoft.com/office/powerpoint/2010/main" val="42462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E4EA-7FA7-5269-93BA-8C87B44FC3C7}"/>
              </a:ext>
            </a:extLst>
          </p:cNvPr>
          <p:cNvSpPr>
            <a:spLocks noGrp="1"/>
          </p:cNvSpPr>
          <p:nvPr>
            <p:ph type="title"/>
          </p:nvPr>
        </p:nvSpPr>
        <p:spPr/>
        <p:txBody>
          <a:bodyPr/>
          <a:lstStyle/>
          <a:p>
            <a:r>
              <a:rPr lang="en-US" dirty="0"/>
              <a:t>7</a:t>
            </a:r>
            <a:endParaRPr lang="en-GB" dirty="0"/>
          </a:p>
        </p:txBody>
      </p:sp>
      <p:pic>
        <p:nvPicPr>
          <p:cNvPr id="5" name="Content Placeholder 4" descr="Graphical user interface, application&#10;&#10;Description automatically generated">
            <a:extLst>
              <a:ext uri="{FF2B5EF4-FFF2-40B4-BE49-F238E27FC236}">
                <a16:creationId xmlns:a16="http://schemas.microsoft.com/office/drawing/2014/main" id="{6669256D-3E8A-F0A8-09D6-7BD6BAABEB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3921" y="1555750"/>
            <a:ext cx="5363457" cy="2900363"/>
          </a:xfrm>
        </p:spPr>
      </p:pic>
    </p:spTree>
    <p:extLst>
      <p:ext uri="{BB962C8B-B14F-4D97-AF65-F5344CB8AC3E}">
        <p14:creationId xmlns:p14="http://schemas.microsoft.com/office/powerpoint/2010/main" val="92740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6ADE-EC29-BC9C-449A-DB4496A8BE80}"/>
              </a:ext>
            </a:extLst>
          </p:cNvPr>
          <p:cNvSpPr>
            <a:spLocks noGrp="1"/>
          </p:cNvSpPr>
          <p:nvPr>
            <p:ph type="title"/>
          </p:nvPr>
        </p:nvSpPr>
        <p:spPr/>
        <p:txBody>
          <a:bodyPr/>
          <a:lstStyle/>
          <a:p>
            <a:r>
              <a:rPr lang="en-US" dirty="0"/>
              <a:t>8</a:t>
            </a:r>
            <a:endParaRPr lang="en-GB" dirty="0"/>
          </a:p>
        </p:txBody>
      </p:sp>
      <p:pic>
        <p:nvPicPr>
          <p:cNvPr id="4" name="Content Placeholder 3" descr="Graphical user interface, application&#10;&#10;Description automatically generated">
            <a:extLst>
              <a:ext uri="{FF2B5EF4-FFF2-40B4-BE49-F238E27FC236}">
                <a16:creationId xmlns:a16="http://schemas.microsoft.com/office/drawing/2014/main" id="{FF54C921-CF3C-1355-428A-E538E2A89816}"/>
              </a:ext>
            </a:extLst>
          </p:cNvPr>
          <p:cNvPicPr>
            <a:picLocks noGrp="1" noChangeAspect="1"/>
          </p:cNvPicPr>
          <p:nvPr>
            <p:ph idx="1"/>
          </p:nvPr>
        </p:nvPicPr>
        <p:blipFill>
          <a:blip r:embed="rId2"/>
          <a:stretch>
            <a:fillRect/>
          </a:stretch>
        </p:blipFill>
        <p:spPr>
          <a:xfrm>
            <a:off x="0" y="1303268"/>
            <a:ext cx="4495800" cy="250235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5D66470-46A4-AF09-D22F-F24A9C382F0A}"/>
              </a:ext>
            </a:extLst>
          </p:cNvPr>
          <p:cNvPicPr>
            <a:picLocks noChangeAspect="1"/>
          </p:cNvPicPr>
          <p:nvPr/>
        </p:nvPicPr>
        <p:blipFill>
          <a:blip r:embed="rId3"/>
          <a:stretch>
            <a:fillRect/>
          </a:stretch>
        </p:blipFill>
        <p:spPr>
          <a:xfrm>
            <a:off x="4495800" y="2520113"/>
            <a:ext cx="4648200" cy="2600708"/>
          </a:xfrm>
          <a:prstGeom prst="rect">
            <a:avLst/>
          </a:prstGeom>
        </p:spPr>
      </p:pic>
    </p:spTree>
    <p:extLst>
      <p:ext uri="{BB962C8B-B14F-4D97-AF65-F5344CB8AC3E}">
        <p14:creationId xmlns:p14="http://schemas.microsoft.com/office/powerpoint/2010/main" val="2609921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A42F5-565C-9046-0D4C-EFCAD578EBF8}"/>
              </a:ext>
            </a:extLst>
          </p:cNvPr>
          <p:cNvSpPr>
            <a:spLocks noGrp="1"/>
          </p:cNvSpPr>
          <p:nvPr>
            <p:ph type="title"/>
          </p:nvPr>
        </p:nvSpPr>
        <p:spPr/>
        <p:txBody>
          <a:bodyPr/>
          <a:lstStyle/>
          <a:p>
            <a:r>
              <a:rPr lang="en-US" dirty="0"/>
              <a:t>9</a:t>
            </a:r>
            <a:endParaRPr lang="en-GB" dirty="0"/>
          </a:p>
        </p:txBody>
      </p:sp>
      <p:pic>
        <p:nvPicPr>
          <p:cNvPr id="7" name="Content Placeholder 6" descr="Graphical user interface, text, application, email&#10;&#10;Description automatically generated">
            <a:extLst>
              <a:ext uri="{FF2B5EF4-FFF2-40B4-BE49-F238E27FC236}">
                <a16:creationId xmlns:a16="http://schemas.microsoft.com/office/drawing/2014/main" id="{3325B0C8-C91B-3BBB-E9A2-8219A5DFC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403" y="1435099"/>
            <a:ext cx="3434454" cy="2209800"/>
          </a:xfrm>
        </p:spPr>
      </p:pic>
      <p:sp>
        <p:nvSpPr>
          <p:cNvPr id="8" name="TextBox 7">
            <a:extLst>
              <a:ext uri="{FF2B5EF4-FFF2-40B4-BE49-F238E27FC236}">
                <a16:creationId xmlns:a16="http://schemas.microsoft.com/office/drawing/2014/main" id="{56879CFD-CA75-F97B-D370-AC5B10572263}"/>
              </a:ext>
            </a:extLst>
          </p:cNvPr>
          <p:cNvSpPr txBox="1"/>
          <p:nvPr/>
        </p:nvSpPr>
        <p:spPr>
          <a:xfrm>
            <a:off x="4267200" y="2266950"/>
            <a:ext cx="4343400" cy="2322281"/>
          </a:xfrm>
          <a:prstGeom prst="rect">
            <a:avLst/>
          </a:prstGeom>
          <a:noFill/>
        </p:spPr>
        <p:txBody>
          <a:bodyPr wrap="square" rtlCol="0">
            <a:spAutoFit/>
          </a:bodyPr>
          <a:lstStyle/>
          <a:p>
            <a:endParaRPr lang="en-GB" dirty="0"/>
          </a:p>
        </p:txBody>
      </p:sp>
      <p:pic>
        <p:nvPicPr>
          <p:cNvPr id="10" name="Picture 9" descr="Graphical user interface, text, application, email&#10;&#10;Description automatically generated">
            <a:extLst>
              <a:ext uri="{FF2B5EF4-FFF2-40B4-BE49-F238E27FC236}">
                <a16:creationId xmlns:a16="http://schemas.microsoft.com/office/drawing/2014/main" id="{8029B6A0-C560-E941-911A-40B394DE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571750"/>
            <a:ext cx="3434454" cy="2209800"/>
          </a:xfrm>
          <a:prstGeom prst="rect">
            <a:avLst/>
          </a:prstGeom>
        </p:spPr>
      </p:pic>
    </p:spTree>
    <p:extLst>
      <p:ext uri="{BB962C8B-B14F-4D97-AF65-F5344CB8AC3E}">
        <p14:creationId xmlns:p14="http://schemas.microsoft.com/office/powerpoint/2010/main" val="4022340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CF1CA-2DEA-2F1E-8394-F04F8A000198}"/>
              </a:ext>
            </a:extLst>
          </p:cNvPr>
          <p:cNvSpPr>
            <a:spLocks noGrp="1"/>
          </p:cNvSpPr>
          <p:nvPr>
            <p:ph type="title"/>
          </p:nvPr>
        </p:nvSpPr>
        <p:spPr/>
        <p:txBody>
          <a:bodyPr/>
          <a:lstStyle/>
          <a:p>
            <a:r>
              <a:rPr lang="en-US" dirty="0"/>
              <a:t>10</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54925814-9A5D-4349-4358-8F9E652C401F}"/>
              </a:ext>
            </a:extLst>
          </p:cNvPr>
          <p:cNvPicPr>
            <a:picLocks noGrp="1" noChangeAspect="1"/>
          </p:cNvPicPr>
          <p:nvPr>
            <p:ph idx="1"/>
          </p:nvPr>
        </p:nvPicPr>
        <p:blipFill rotWithShape="1">
          <a:blip r:embed="rId2"/>
          <a:srcRect t="19142" r="30297" b="31503"/>
          <a:stretch/>
        </p:blipFill>
        <p:spPr>
          <a:xfrm>
            <a:off x="2556291" y="1352550"/>
            <a:ext cx="3581400" cy="1431463"/>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95CA432-D7D6-0190-1180-2C8536251EE8}"/>
              </a:ext>
            </a:extLst>
          </p:cNvPr>
          <p:cNvPicPr>
            <a:picLocks noChangeAspect="1"/>
          </p:cNvPicPr>
          <p:nvPr/>
        </p:nvPicPr>
        <p:blipFill rotWithShape="1">
          <a:blip r:embed="rId3"/>
          <a:srcRect t="16667" r="30709" b="29540"/>
          <a:stretch/>
        </p:blipFill>
        <p:spPr>
          <a:xfrm>
            <a:off x="152400" y="3136905"/>
            <a:ext cx="4118391" cy="1788882"/>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B683E7E-07E7-3526-80CA-F8D9532B586F}"/>
              </a:ext>
            </a:extLst>
          </p:cNvPr>
          <p:cNvPicPr>
            <a:picLocks noChangeAspect="1"/>
          </p:cNvPicPr>
          <p:nvPr/>
        </p:nvPicPr>
        <p:blipFill rotWithShape="1">
          <a:blip r:embed="rId4"/>
          <a:srcRect t="19273" r="30709" b="30297"/>
          <a:stretch/>
        </p:blipFill>
        <p:spPr>
          <a:xfrm>
            <a:off x="4570182" y="3193145"/>
            <a:ext cx="4118391" cy="1676401"/>
          </a:xfrm>
          <a:prstGeom prst="rect">
            <a:avLst/>
          </a:prstGeom>
        </p:spPr>
      </p:pic>
    </p:spTree>
    <p:extLst>
      <p:ext uri="{BB962C8B-B14F-4D97-AF65-F5344CB8AC3E}">
        <p14:creationId xmlns:p14="http://schemas.microsoft.com/office/powerpoint/2010/main" val="2181212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579E-A22B-D306-84D5-F1F8AF0C127F}"/>
              </a:ext>
            </a:extLst>
          </p:cNvPr>
          <p:cNvSpPr>
            <a:spLocks noGrp="1"/>
          </p:cNvSpPr>
          <p:nvPr>
            <p:ph type="title"/>
          </p:nvPr>
        </p:nvSpPr>
        <p:spPr/>
        <p:txBody>
          <a:bodyPr/>
          <a:lstStyle/>
          <a:p>
            <a:r>
              <a:rPr lang="en-US" dirty="0"/>
              <a:t>11</a:t>
            </a:r>
            <a:endParaRPr lang="en-GB" dirty="0"/>
          </a:p>
        </p:txBody>
      </p:sp>
      <p:pic>
        <p:nvPicPr>
          <p:cNvPr id="4" name="Content Placeholder 3" descr="Graphical user interface, application&#10;&#10;Description automatically generated">
            <a:extLst>
              <a:ext uri="{FF2B5EF4-FFF2-40B4-BE49-F238E27FC236}">
                <a16:creationId xmlns:a16="http://schemas.microsoft.com/office/drawing/2014/main" id="{1991EE7F-9AB7-D892-5BE8-C8D286C4DFE7}"/>
              </a:ext>
            </a:extLst>
          </p:cNvPr>
          <p:cNvPicPr>
            <a:picLocks noGrp="1" noChangeAspect="1"/>
          </p:cNvPicPr>
          <p:nvPr>
            <p:ph idx="1"/>
          </p:nvPr>
        </p:nvPicPr>
        <p:blipFill>
          <a:blip r:embed="rId2"/>
          <a:stretch>
            <a:fillRect/>
          </a:stretch>
        </p:blipFill>
        <p:spPr>
          <a:xfrm>
            <a:off x="0" y="1276350"/>
            <a:ext cx="4076808" cy="2286001"/>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0CAEAC7D-6358-D6B7-82B3-5E26C81739F4}"/>
              </a:ext>
            </a:extLst>
          </p:cNvPr>
          <p:cNvPicPr>
            <a:picLocks noChangeAspect="1"/>
          </p:cNvPicPr>
          <p:nvPr/>
        </p:nvPicPr>
        <p:blipFill>
          <a:blip r:embed="rId3"/>
          <a:stretch>
            <a:fillRect/>
          </a:stretch>
        </p:blipFill>
        <p:spPr>
          <a:xfrm>
            <a:off x="4191000" y="2343150"/>
            <a:ext cx="4978400" cy="2800350"/>
          </a:xfrm>
          <a:prstGeom prst="rect">
            <a:avLst/>
          </a:prstGeom>
        </p:spPr>
      </p:pic>
    </p:spTree>
    <p:extLst>
      <p:ext uri="{BB962C8B-B14F-4D97-AF65-F5344CB8AC3E}">
        <p14:creationId xmlns:p14="http://schemas.microsoft.com/office/powerpoint/2010/main" val="1034130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4937-C75C-66CB-D438-50778BF57079}"/>
              </a:ext>
            </a:extLst>
          </p:cNvPr>
          <p:cNvSpPr>
            <a:spLocks noGrp="1"/>
          </p:cNvSpPr>
          <p:nvPr>
            <p:ph type="title"/>
          </p:nvPr>
        </p:nvSpPr>
        <p:spPr/>
        <p:txBody>
          <a:bodyPr/>
          <a:lstStyle/>
          <a:p>
            <a:r>
              <a:rPr lang="en-US" dirty="0"/>
              <a:t>12</a:t>
            </a:r>
            <a:endParaRPr lang="en-GB" dirty="0"/>
          </a:p>
        </p:txBody>
      </p:sp>
      <p:pic>
        <p:nvPicPr>
          <p:cNvPr id="4" name="Content Placeholder 3" descr="Graphical user interface, application&#10;&#10;Description automatically generated">
            <a:extLst>
              <a:ext uri="{FF2B5EF4-FFF2-40B4-BE49-F238E27FC236}">
                <a16:creationId xmlns:a16="http://schemas.microsoft.com/office/drawing/2014/main" id="{B31B10F3-9CF3-FAAE-4D1D-17C59AB93D8F}"/>
              </a:ext>
            </a:extLst>
          </p:cNvPr>
          <p:cNvPicPr>
            <a:picLocks noGrp="1" noChangeAspect="1"/>
          </p:cNvPicPr>
          <p:nvPr>
            <p:ph idx="1"/>
          </p:nvPr>
        </p:nvPicPr>
        <p:blipFill>
          <a:blip r:embed="rId2"/>
          <a:stretch>
            <a:fillRect/>
          </a:stretch>
        </p:blipFill>
        <p:spPr>
          <a:xfrm>
            <a:off x="1632751" y="1555750"/>
            <a:ext cx="5865798" cy="2900363"/>
          </a:xfrm>
          <a:prstGeom prst="rect">
            <a:avLst/>
          </a:prstGeom>
        </p:spPr>
      </p:pic>
    </p:spTree>
    <p:extLst>
      <p:ext uri="{BB962C8B-B14F-4D97-AF65-F5344CB8AC3E}">
        <p14:creationId xmlns:p14="http://schemas.microsoft.com/office/powerpoint/2010/main" val="945776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B6DF-DCD5-C821-9EA7-77B4787CF498}"/>
              </a:ext>
            </a:extLst>
          </p:cNvPr>
          <p:cNvSpPr>
            <a:spLocks noGrp="1"/>
          </p:cNvSpPr>
          <p:nvPr>
            <p:ph type="title"/>
          </p:nvPr>
        </p:nvSpPr>
        <p:spPr/>
        <p:txBody>
          <a:bodyPr/>
          <a:lstStyle/>
          <a:p>
            <a:r>
              <a:rPr lang="en-US" dirty="0"/>
              <a:t>13</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B3F1A068-5A4E-B919-33C5-BC714AA4E4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5948" y="1555750"/>
            <a:ext cx="5159403" cy="2900363"/>
          </a:xfrm>
          <a:prstGeom prst="rect">
            <a:avLst/>
          </a:prstGeom>
        </p:spPr>
      </p:pic>
    </p:spTree>
    <p:extLst>
      <p:ext uri="{BB962C8B-B14F-4D97-AF65-F5344CB8AC3E}">
        <p14:creationId xmlns:p14="http://schemas.microsoft.com/office/powerpoint/2010/main" val="756330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7521-27F9-406F-D755-45900A88884A}"/>
              </a:ext>
            </a:extLst>
          </p:cNvPr>
          <p:cNvSpPr>
            <a:spLocks noGrp="1"/>
          </p:cNvSpPr>
          <p:nvPr>
            <p:ph type="title"/>
          </p:nvPr>
        </p:nvSpPr>
        <p:spPr/>
        <p:txBody>
          <a:bodyPr/>
          <a:lstStyle/>
          <a:p>
            <a:r>
              <a:rPr lang="en-US" dirty="0"/>
              <a:t>14</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6E9173D4-0979-5F2D-2F40-B3D1BF54193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5948" y="1555750"/>
            <a:ext cx="5159403" cy="2900363"/>
          </a:xfrm>
          <a:prstGeom prst="rect">
            <a:avLst/>
          </a:prstGeom>
        </p:spPr>
      </p:pic>
    </p:spTree>
    <p:extLst>
      <p:ext uri="{BB962C8B-B14F-4D97-AF65-F5344CB8AC3E}">
        <p14:creationId xmlns:p14="http://schemas.microsoft.com/office/powerpoint/2010/main" val="223400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7531-AAA8-8269-BB51-56457C32DEA2}"/>
              </a:ext>
            </a:extLst>
          </p:cNvPr>
          <p:cNvSpPr>
            <a:spLocks noGrp="1"/>
          </p:cNvSpPr>
          <p:nvPr>
            <p:ph type="title"/>
          </p:nvPr>
        </p:nvSpPr>
        <p:spPr/>
        <p:txBody>
          <a:bodyPr/>
          <a:lstStyle/>
          <a:p>
            <a:endParaRPr lang="en-GB"/>
          </a:p>
        </p:txBody>
      </p:sp>
      <p:graphicFrame>
        <p:nvGraphicFramePr>
          <p:cNvPr id="4" name="Table 4">
            <a:extLst>
              <a:ext uri="{FF2B5EF4-FFF2-40B4-BE49-F238E27FC236}">
                <a16:creationId xmlns:a16="http://schemas.microsoft.com/office/drawing/2014/main" id="{F1CFF505-BD6E-DDC3-B893-F3F727B412C4}"/>
              </a:ext>
            </a:extLst>
          </p:cNvPr>
          <p:cNvGraphicFramePr>
            <a:graphicFrameLocks noGrp="1"/>
          </p:cNvGraphicFramePr>
          <p:nvPr>
            <p:ph idx="1"/>
            <p:extLst>
              <p:ext uri="{D42A27DB-BD31-4B8C-83A1-F6EECF244321}">
                <p14:modId xmlns:p14="http://schemas.microsoft.com/office/powerpoint/2010/main" val="2012976835"/>
              </p:ext>
            </p:extLst>
          </p:nvPr>
        </p:nvGraphicFramePr>
        <p:xfrm>
          <a:off x="674914" y="1586233"/>
          <a:ext cx="7757886" cy="2194560"/>
        </p:xfrm>
        <a:graphic>
          <a:graphicData uri="http://schemas.openxmlformats.org/drawingml/2006/table">
            <a:tbl>
              <a:tblPr firstRow="1" bandRow="1">
                <a:tableStyleId>{3B4B98B0-60AC-42C2-AFA5-B58CD77FA1E5}</a:tableStyleId>
              </a:tblPr>
              <a:tblGrid>
                <a:gridCol w="3878943">
                  <a:extLst>
                    <a:ext uri="{9D8B030D-6E8A-4147-A177-3AD203B41FA5}">
                      <a16:colId xmlns:a16="http://schemas.microsoft.com/office/drawing/2014/main" val="2911103212"/>
                    </a:ext>
                  </a:extLst>
                </a:gridCol>
                <a:gridCol w="3878943">
                  <a:extLst>
                    <a:ext uri="{9D8B030D-6E8A-4147-A177-3AD203B41FA5}">
                      <a16:colId xmlns:a16="http://schemas.microsoft.com/office/drawing/2014/main" val="189360043"/>
                    </a:ext>
                  </a:extLst>
                </a:gridCol>
              </a:tblGrid>
              <a:tr h="364037">
                <a:tc>
                  <a:txBody>
                    <a:bodyPr/>
                    <a:lstStyle/>
                    <a:p>
                      <a:r>
                        <a:rPr lang="en-US" dirty="0"/>
                        <a:t>Name</a:t>
                      </a:r>
                      <a:endParaRPr lang="en-GB" dirty="0"/>
                    </a:p>
                  </a:txBody>
                  <a:tcPr/>
                </a:tc>
                <a:tc>
                  <a:txBody>
                    <a:bodyPr/>
                    <a:lstStyle/>
                    <a:p>
                      <a:r>
                        <a:rPr lang="en-US" dirty="0"/>
                        <a:t>ID</a:t>
                      </a:r>
                      <a:endParaRPr lang="en-GB" dirty="0"/>
                    </a:p>
                  </a:txBody>
                  <a:tcPr/>
                </a:tc>
                <a:extLst>
                  <a:ext uri="{0D108BD9-81ED-4DB2-BD59-A6C34878D82A}">
                    <a16:rowId xmlns:a16="http://schemas.microsoft.com/office/drawing/2014/main" val="4082665815"/>
                  </a:ext>
                </a:extLst>
              </a:tr>
              <a:tr h="364037">
                <a:tc>
                  <a:txBody>
                    <a:bodyPr/>
                    <a:lstStyle/>
                    <a:p>
                      <a:r>
                        <a:rPr lang="en-US" dirty="0" err="1"/>
                        <a:t>Gehad</a:t>
                      </a:r>
                      <a:r>
                        <a:rPr lang="en-US" dirty="0"/>
                        <a:t> </a:t>
                      </a:r>
                      <a:r>
                        <a:rPr lang="en-US" dirty="0" err="1"/>
                        <a:t>Hussien</a:t>
                      </a:r>
                      <a:r>
                        <a:rPr lang="en-US" dirty="0"/>
                        <a:t> Saleh</a:t>
                      </a:r>
                      <a:endParaRPr lang="en-GB" dirty="0"/>
                    </a:p>
                  </a:txBody>
                  <a:tcPr/>
                </a:tc>
                <a:tc>
                  <a:txBody>
                    <a:bodyPr/>
                    <a:lstStyle/>
                    <a:p>
                      <a:r>
                        <a:rPr lang="en-US" dirty="0"/>
                        <a:t>20183563</a:t>
                      </a:r>
                      <a:endParaRPr lang="en-GB" dirty="0"/>
                    </a:p>
                  </a:txBody>
                  <a:tcPr/>
                </a:tc>
                <a:extLst>
                  <a:ext uri="{0D108BD9-81ED-4DB2-BD59-A6C34878D82A}">
                    <a16:rowId xmlns:a16="http://schemas.microsoft.com/office/drawing/2014/main" val="504049236"/>
                  </a:ext>
                </a:extLst>
              </a:tr>
              <a:tr h="364037">
                <a:tc>
                  <a:txBody>
                    <a:bodyPr/>
                    <a:lstStyle/>
                    <a:p>
                      <a:r>
                        <a:rPr lang="en-US" dirty="0"/>
                        <a:t>Mahmoud Khaled Kamal</a:t>
                      </a:r>
                      <a:endParaRPr lang="en-GB" dirty="0"/>
                    </a:p>
                  </a:txBody>
                  <a:tcPr/>
                </a:tc>
                <a:tc>
                  <a:txBody>
                    <a:bodyPr/>
                    <a:lstStyle/>
                    <a:p>
                      <a:r>
                        <a:rPr lang="en-US" dirty="0"/>
                        <a:t>20184434</a:t>
                      </a:r>
                      <a:endParaRPr lang="en-GB" dirty="0"/>
                    </a:p>
                  </a:txBody>
                  <a:tcPr/>
                </a:tc>
                <a:extLst>
                  <a:ext uri="{0D108BD9-81ED-4DB2-BD59-A6C34878D82A}">
                    <a16:rowId xmlns:a16="http://schemas.microsoft.com/office/drawing/2014/main" val="1030011497"/>
                  </a:ext>
                </a:extLst>
              </a:tr>
              <a:tr h="364037">
                <a:tc>
                  <a:txBody>
                    <a:bodyPr/>
                    <a:lstStyle/>
                    <a:p>
                      <a:r>
                        <a:rPr lang="en-US" dirty="0"/>
                        <a:t>Nada Wael Mohamed</a:t>
                      </a:r>
                      <a:endParaRPr lang="en-GB" dirty="0"/>
                    </a:p>
                  </a:txBody>
                  <a:tcPr/>
                </a:tc>
                <a:tc>
                  <a:txBody>
                    <a:bodyPr/>
                    <a:lstStyle/>
                    <a:p>
                      <a:r>
                        <a:rPr lang="en-US" dirty="0"/>
                        <a:t>20181435</a:t>
                      </a:r>
                      <a:endParaRPr lang="en-GB" dirty="0"/>
                    </a:p>
                  </a:txBody>
                  <a:tcPr/>
                </a:tc>
                <a:extLst>
                  <a:ext uri="{0D108BD9-81ED-4DB2-BD59-A6C34878D82A}">
                    <a16:rowId xmlns:a16="http://schemas.microsoft.com/office/drawing/2014/main" val="1714833284"/>
                  </a:ext>
                </a:extLst>
              </a:tr>
              <a:tr h="364037">
                <a:tc>
                  <a:txBody>
                    <a:bodyPr/>
                    <a:lstStyle/>
                    <a:p>
                      <a:r>
                        <a:rPr lang="en-US" dirty="0" err="1"/>
                        <a:t>Muhamed</a:t>
                      </a:r>
                      <a:r>
                        <a:rPr lang="en-US" dirty="0"/>
                        <a:t> </a:t>
                      </a:r>
                      <a:r>
                        <a:rPr lang="en-US" dirty="0" err="1"/>
                        <a:t>Abdelgelil</a:t>
                      </a:r>
                      <a:endParaRPr lang="en-GB" dirty="0"/>
                    </a:p>
                  </a:txBody>
                  <a:tcPr/>
                </a:tc>
                <a:tc>
                  <a:txBody>
                    <a:bodyPr/>
                    <a:lstStyle/>
                    <a:p>
                      <a:r>
                        <a:rPr lang="en-US" dirty="0"/>
                        <a:t>20184997</a:t>
                      </a:r>
                      <a:endParaRPr lang="en-GB" dirty="0"/>
                    </a:p>
                  </a:txBody>
                  <a:tcPr/>
                </a:tc>
                <a:extLst>
                  <a:ext uri="{0D108BD9-81ED-4DB2-BD59-A6C34878D82A}">
                    <a16:rowId xmlns:a16="http://schemas.microsoft.com/office/drawing/2014/main" val="3861130478"/>
                  </a:ext>
                </a:extLst>
              </a:tr>
              <a:tr h="364037">
                <a:tc>
                  <a:txBody>
                    <a:bodyPr/>
                    <a:lstStyle/>
                    <a:p>
                      <a:r>
                        <a:rPr lang="en-US" dirty="0"/>
                        <a:t>Sama Mohamed Nasr</a:t>
                      </a:r>
                      <a:endParaRPr lang="en-GB" dirty="0"/>
                    </a:p>
                  </a:txBody>
                  <a:tcPr/>
                </a:tc>
                <a:tc>
                  <a:txBody>
                    <a:bodyPr/>
                    <a:lstStyle/>
                    <a:p>
                      <a:r>
                        <a:rPr lang="en-US" dirty="0"/>
                        <a:t>20181995</a:t>
                      </a:r>
                      <a:endParaRPr lang="en-GB" dirty="0"/>
                    </a:p>
                  </a:txBody>
                  <a:tcPr/>
                </a:tc>
                <a:extLst>
                  <a:ext uri="{0D108BD9-81ED-4DB2-BD59-A6C34878D82A}">
                    <a16:rowId xmlns:a16="http://schemas.microsoft.com/office/drawing/2014/main" val="331823407"/>
                  </a:ext>
                </a:extLst>
              </a:tr>
            </a:tbl>
          </a:graphicData>
        </a:graphic>
      </p:graphicFrame>
    </p:spTree>
    <p:extLst>
      <p:ext uri="{BB962C8B-B14F-4D97-AF65-F5344CB8AC3E}">
        <p14:creationId xmlns:p14="http://schemas.microsoft.com/office/powerpoint/2010/main" val="742298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B5CC-A933-1787-57A6-71A61A7181BA}"/>
              </a:ext>
            </a:extLst>
          </p:cNvPr>
          <p:cNvSpPr>
            <a:spLocks noGrp="1"/>
          </p:cNvSpPr>
          <p:nvPr>
            <p:ph type="title"/>
          </p:nvPr>
        </p:nvSpPr>
        <p:spPr/>
        <p:txBody>
          <a:bodyPr/>
          <a:lstStyle/>
          <a:p>
            <a:r>
              <a:rPr lang="en-US" dirty="0"/>
              <a:t>15</a:t>
            </a:r>
            <a:endParaRPr lang="en-GB" dirty="0"/>
          </a:p>
        </p:txBody>
      </p:sp>
      <p:pic>
        <p:nvPicPr>
          <p:cNvPr id="5" name="Content Placeholder 4" descr="Graphical user interface, application&#10;&#10;Description automatically generated">
            <a:extLst>
              <a:ext uri="{FF2B5EF4-FFF2-40B4-BE49-F238E27FC236}">
                <a16:creationId xmlns:a16="http://schemas.microsoft.com/office/drawing/2014/main" id="{444D8E6D-2AAB-F19F-04F5-8AEE5D74DE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3921" y="1555750"/>
            <a:ext cx="5363457" cy="2900363"/>
          </a:xfrm>
        </p:spPr>
      </p:pic>
    </p:spTree>
    <p:extLst>
      <p:ext uri="{BB962C8B-B14F-4D97-AF65-F5344CB8AC3E}">
        <p14:creationId xmlns:p14="http://schemas.microsoft.com/office/powerpoint/2010/main" val="95543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A6E7-DF37-006C-ED84-F396E848EBEB}"/>
              </a:ext>
            </a:extLst>
          </p:cNvPr>
          <p:cNvSpPr>
            <a:spLocks noGrp="1"/>
          </p:cNvSpPr>
          <p:nvPr>
            <p:ph type="title"/>
          </p:nvPr>
        </p:nvSpPr>
        <p:spPr/>
        <p:txBody>
          <a:bodyPr/>
          <a:lstStyle/>
          <a:p>
            <a:r>
              <a:rPr lang="en-US" dirty="0"/>
              <a:t>16: Cost Overview</a:t>
            </a:r>
            <a:endParaRPr lang="en-GB" dirty="0"/>
          </a:p>
        </p:txBody>
      </p:sp>
      <p:pic>
        <p:nvPicPr>
          <p:cNvPr id="4" name="Content Placeholder 3" descr="Graphical user interface, application, table&#10;&#10;Description automatically generated">
            <a:extLst>
              <a:ext uri="{FF2B5EF4-FFF2-40B4-BE49-F238E27FC236}">
                <a16:creationId xmlns:a16="http://schemas.microsoft.com/office/drawing/2014/main" id="{E661FC0D-F855-C1CD-5B30-95258DCF7D1C}"/>
              </a:ext>
            </a:extLst>
          </p:cNvPr>
          <p:cNvPicPr>
            <a:picLocks noGrp="1" noChangeAspect="1"/>
          </p:cNvPicPr>
          <p:nvPr>
            <p:ph idx="1"/>
          </p:nvPr>
        </p:nvPicPr>
        <p:blipFill>
          <a:blip r:embed="rId2"/>
          <a:stretch>
            <a:fillRect/>
          </a:stretch>
        </p:blipFill>
        <p:spPr>
          <a:xfrm>
            <a:off x="1994139" y="1555750"/>
            <a:ext cx="5143022" cy="2900363"/>
          </a:xfrm>
          <a:prstGeom prst="rect">
            <a:avLst/>
          </a:prstGeom>
        </p:spPr>
      </p:pic>
    </p:spTree>
    <p:extLst>
      <p:ext uri="{BB962C8B-B14F-4D97-AF65-F5344CB8AC3E}">
        <p14:creationId xmlns:p14="http://schemas.microsoft.com/office/powerpoint/2010/main" val="72439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7328-7E51-7650-7CFB-E6E120E04F43}"/>
              </a:ext>
            </a:extLst>
          </p:cNvPr>
          <p:cNvSpPr>
            <a:spLocks noGrp="1"/>
          </p:cNvSpPr>
          <p:nvPr>
            <p:ph type="title"/>
          </p:nvPr>
        </p:nvSpPr>
        <p:spPr/>
        <p:txBody>
          <a:bodyPr/>
          <a:lstStyle/>
          <a:p>
            <a:r>
              <a:rPr lang="en-US" dirty="0"/>
              <a:t>16: Work Overview</a:t>
            </a:r>
            <a:endParaRPr lang="en-GB" dirty="0"/>
          </a:p>
        </p:txBody>
      </p:sp>
      <p:pic>
        <p:nvPicPr>
          <p:cNvPr id="4" name="Content Placeholder 3" descr="Graphical user interface, application&#10;&#10;Description automatically generated">
            <a:extLst>
              <a:ext uri="{FF2B5EF4-FFF2-40B4-BE49-F238E27FC236}">
                <a16:creationId xmlns:a16="http://schemas.microsoft.com/office/drawing/2014/main" id="{9214662E-0923-452A-EC66-6A84B3DAFE75}"/>
              </a:ext>
            </a:extLst>
          </p:cNvPr>
          <p:cNvPicPr>
            <a:picLocks noGrp="1" noChangeAspect="1"/>
          </p:cNvPicPr>
          <p:nvPr>
            <p:ph idx="1"/>
          </p:nvPr>
        </p:nvPicPr>
        <p:blipFill>
          <a:blip r:embed="rId2"/>
          <a:stretch>
            <a:fillRect/>
          </a:stretch>
        </p:blipFill>
        <p:spPr>
          <a:xfrm>
            <a:off x="1978071" y="1555750"/>
            <a:ext cx="5175157" cy="2900363"/>
          </a:xfrm>
          <a:prstGeom prst="rect">
            <a:avLst/>
          </a:prstGeom>
        </p:spPr>
      </p:pic>
    </p:spTree>
    <p:extLst>
      <p:ext uri="{BB962C8B-B14F-4D97-AF65-F5344CB8AC3E}">
        <p14:creationId xmlns:p14="http://schemas.microsoft.com/office/powerpoint/2010/main" val="318999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F382-F4DE-10B0-C973-BBD42379B5B8}"/>
              </a:ext>
            </a:extLst>
          </p:cNvPr>
          <p:cNvSpPr>
            <a:spLocks noGrp="1"/>
          </p:cNvSpPr>
          <p:nvPr>
            <p:ph type="title"/>
          </p:nvPr>
        </p:nvSpPr>
        <p:spPr/>
        <p:txBody>
          <a:bodyPr/>
          <a:lstStyle/>
          <a:p>
            <a:r>
              <a:rPr lang="en-US" dirty="0"/>
              <a:t>16: Project Overview</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A0039A36-912E-3282-D741-576282F7C22B}"/>
              </a:ext>
            </a:extLst>
          </p:cNvPr>
          <p:cNvPicPr>
            <a:picLocks noGrp="1" noChangeAspect="1"/>
          </p:cNvPicPr>
          <p:nvPr>
            <p:ph idx="1"/>
          </p:nvPr>
        </p:nvPicPr>
        <p:blipFill>
          <a:blip r:embed="rId2"/>
          <a:stretch>
            <a:fillRect/>
          </a:stretch>
        </p:blipFill>
        <p:spPr>
          <a:xfrm>
            <a:off x="1969730" y="1555750"/>
            <a:ext cx="5191839" cy="2900363"/>
          </a:xfrm>
          <a:prstGeom prst="rect">
            <a:avLst/>
          </a:prstGeom>
        </p:spPr>
      </p:pic>
    </p:spTree>
    <p:extLst>
      <p:ext uri="{BB962C8B-B14F-4D97-AF65-F5344CB8AC3E}">
        <p14:creationId xmlns:p14="http://schemas.microsoft.com/office/powerpoint/2010/main" val="289824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39BD-C52E-81B9-CD4D-51BF062742C7}"/>
              </a:ext>
            </a:extLst>
          </p:cNvPr>
          <p:cNvSpPr>
            <a:spLocks noGrp="1"/>
          </p:cNvSpPr>
          <p:nvPr>
            <p:ph type="title"/>
          </p:nvPr>
        </p:nvSpPr>
        <p:spPr/>
        <p:txBody>
          <a:bodyPr/>
          <a:lstStyle/>
          <a:p>
            <a:r>
              <a:rPr lang="en-US" dirty="0"/>
              <a:t>16: Resource Overview</a:t>
            </a:r>
            <a:endParaRPr lang="en-GB" dirty="0"/>
          </a:p>
        </p:txBody>
      </p:sp>
      <p:pic>
        <p:nvPicPr>
          <p:cNvPr id="4" name="Content Placeholder 3" descr="Graphical user interface, application, Excel&#10;&#10;Description automatically generated">
            <a:extLst>
              <a:ext uri="{FF2B5EF4-FFF2-40B4-BE49-F238E27FC236}">
                <a16:creationId xmlns:a16="http://schemas.microsoft.com/office/drawing/2014/main" id="{F2B2FE77-6E60-E7E5-1170-2D0489EB1B1A}"/>
              </a:ext>
            </a:extLst>
          </p:cNvPr>
          <p:cNvPicPr>
            <a:picLocks noGrp="1" noChangeAspect="1"/>
          </p:cNvPicPr>
          <p:nvPr>
            <p:ph idx="1"/>
          </p:nvPr>
        </p:nvPicPr>
        <p:blipFill>
          <a:blip r:embed="rId2"/>
          <a:stretch>
            <a:fillRect/>
          </a:stretch>
        </p:blipFill>
        <p:spPr>
          <a:xfrm>
            <a:off x="1981074" y="1555750"/>
            <a:ext cx="5169151" cy="2900363"/>
          </a:xfrm>
          <a:prstGeom prst="rect">
            <a:avLst/>
          </a:prstGeom>
        </p:spPr>
      </p:pic>
    </p:spTree>
    <p:extLst>
      <p:ext uri="{BB962C8B-B14F-4D97-AF65-F5344CB8AC3E}">
        <p14:creationId xmlns:p14="http://schemas.microsoft.com/office/powerpoint/2010/main" val="356333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D29D-5C83-9ED5-5228-36FA314C52A8}"/>
              </a:ext>
            </a:extLst>
          </p:cNvPr>
          <p:cNvSpPr>
            <a:spLocks noGrp="1"/>
          </p:cNvSpPr>
          <p:nvPr>
            <p:ph type="title"/>
          </p:nvPr>
        </p:nvSpPr>
        <p:spPr/>
        <p:txBody>
          <a:bodyPr/>
          <a:lstStyle/>
          <a:p>
            <a:r>
              <a:rPr lang="en-US" dirty="0"/>
              <a:t>16: Critical Task</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7C6114E8-BC32-9D7E-7C37-1A3118267725}"/>
              </a:ext>
            </a:extLst>
          </p:cNvPr>
          <p:cNvPicPr>
            <a:picLocks noGrp="1" noChangeAspect="1"/>
          </p:cNvPicPr>
          <p:nvPr>
            <p:ph idx="1"/>
          </p:nvPr>
        </p:nvPicPr>
        <p:blipFill>
          <a:blip r:embed="rId2"/>
          <a:stretch>
            <a:fillRect/>
          </a:stretch>
        </p:blipFill>
        <p:spPr>
          <a:xfrm>
            <a:off x="1962656" y="1555750"/>
            <a:ext cx="5205988" cy="2900363"/>
          </a:xfrm>
          <a:prstGeom prst="rect">
            <a:avLst/>
          </a:prstGeom>
        </p:spPr>
      </p:pic>
    </p:spTree>
    <p:extLst>
      <p:ext uri="{BB962C8B-B14F-4D97-AF65-F5344CB8AC3E}">
        <p14:creationId xmlns:p14="http://schemas.microsoft.com/office/powerpoint/2010/main" val="3062816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1129F-3015-502B-33A3-AAECE51B34B5}"/>
              </a:ext>
            </a:extLst>
          </p:cNvPr>
          <p:cNvSpPr>
            <a:spLocks noGrp="1"/>
          </p:cNvSpPr>
          <p:nvPr>
            <p:ph type="title"/>
          </p:nvPr>
        </p:nvSpPr>
        <p:spPr/>
        <p:txBody>
          <a:bodyPr/>
          <a:lstStyle/>
          <a:p>
            <a:r>
              <a:rPr lang="en-US" dirty="0"/>
              <a:t>16: Milestone Report</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E1B96ED1-3AFF-3208-B608-3BCDBCC3903D}"/>
              </a:ext>
            </a:extLst>
          </p:cNvPr>
          <p:cNvPicPr>
            <a:picLocks noGrp="1" noChangeAspect="1"/>
          </p:cNvPicPr>
          <p:nvPr>
            <p:ph idx="1"/>
          </p:nvPr>
        </p:nvPicPr>
        <p:blipFill>
          <a:blip r:embed="rId2"/>
          <a:stretch>
            <a:fillRect/>
          </a:stretch>
        </p:blipFill>
        <p:spPr>
          <a:xfrm>
            <a:off x="1988748" y="1555750"/>
            <a:ext cx="5153804" cy="2900363"/>
          </a:xfrm>
          <a:prstGeom prst="rect">
            <a:avLst/>
          </a:prstGeom>
        </p:spPr>
      </p:pic>
    </p:spTree>
    <p:extLst>
      <p:ext uri="{BB962C8B-B14F-4D97-AF65-F5344CB8AC3E}">
        <p14:creationId xmlns:p14="http://schemas.microsoft.com/office/powerpoint/2010/main" val="330179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F727-CCCC-1AB2-FB0A-6997183A751B}"/>
              </a:ext>
            </a:extLst>
          </p:cNvPr>
          <p:cNvSpPr>
            <a:spLocks noGrp="1"/>
          </p:cNvSpPr>
          <p:nvPr>
            <p:ph type="title"/>
          </p:nvPr>
        </p:nvSpPr>
        <p:spPr/>
        <p:txBody>
          <a:bodyPr/>
          <a:lstStyle/>
          <a:p>
            <a:r>
              <a:rPr lang="en-US" dirty="0"/>
              <a:t>17: Before Baseline</a:t>
            </a:r>
            <a:endParaRPr lang="en-GB" dirty="0"/>
          </a:p>
        </p:txBody>
      </p:sp>
      <p:pic>
        <p:nvPicPr>
          <p:cNvPr id="4" name="Content Placeholder 3" descr="Graphical user interface, application&#10;&#10;Description automatically generated">
            <a:extLst>
              <a:ext uri="{FF2B5EF4-FFF2-40B4-BE49-F238E27FC236}">
                <a16:creationId xmlns:a16="http://schemas.microsoft.com/office/drawing/2014/main" id="{BF23E9B4-FF39-1A4A-7023-717F23661DE9}"/>
              </a:ext>
            </a:extLst>
          </p:cNvPr>
          <p:cNvPicPr>
            <a:picLocks noGrp="1" noChangeAspect="1"/>
          </p:cNvPicPr>
          <p:nvPr>
            <p:ph idx="1"/>
          </p:nvPr>
        </p:nvPicPr>
        <p:blipFill>
          <a:blip r:embed="rId2"/>
          <a:stretch>
            <a:fillRect/>
          </a:stretch>
        </p:blipFill>
        <p:spPr>
          <a:xfrm>
            <a:off x="1981543" y="1555750"/>
            <a:ext cx="5168214" cy="2900363"/>
          </a:xfrm>
          <a:prstGeom prst="rect">
            <a:avLst/>
          </a:prstGeom>
        </p:spPr>
      </p:pic>
    </p:spTree>
    <p:extLst>
      <p:ext uri="{BB962C8B-B14F-4D97-AF65-F5344CB8AC3E}">
        <p14:creationId xmlns:p14="http://schemas.microsoft.com/office/powerpoint/2010/main" val="3965802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E3AF-0027-6EEC-017B-032425ED0B30}"/>
              </a:ext>
            </a:extLst>
          </p:cNvPr>
          <p:cNvSpPr>
            <a:spLocks noGrp="1"/>
          </p:cNvSpPr>
          <p:nvPr>
            <p:ph type="title"/>
          </p:nvPr>
        </p:nvSpPr>
        <p:spPr/>
        <p:txBody>
          <a:bodyPr/>
          <a:lstStyle/>
          <a:p>
            <a:r>
              <a:rPr lang="en-US" dirty="0"/>
              <a:t>17: After Baseline</a:t>
            </a:r>
            <a:endParaRPr lang="en-GB" dirty="0"/>
          </a:p>
        </p:txBody>
      </p:sp>
      <p:pic>
        <p:nvPicPr>
          <p:cNvPr id="8" name="Content Placeholder 7" descr="Graphical user interface, application&#10;&#10;Description automatically generated">
            <a:extLst>
              <a:ext uri="{FF2B5EF4-FFF2-40B4-BE49-F238E27FC236}">
                <a16:creationId xmlns:a16="http://schemas.microsoft.com/office/drawing/2014/main" id="{58541704-195C-0B32-F5FC-7874980E2645}"/>
              </a:ext>
            </a:extLst>
          </p:cNvPr>
          <p:cNvPicPr>
            <a:picLocks noGrp="1" noChangeAspect="1"/>
          </p:cNvPicPr>
          <p:nvPr>
            <p:ph idx="1"/>
          </p:nvPr>
        </p:nvPicPr>
        <p:blipFill>
          <a:blip r:embed="rId2"/>
          <a:stretch>
            <a:fillRect/>
          </a:stretch>
        </p:blipFill>
        <p:spPr>
          <a:xfrm>
            <a:off x="1969445" y="1555750"/>
            <a:ext cx="5192410" cy="2900363"/>
          </a:xfrm>
          <a:prstGeom prst="rect">
            <a:avLst/>
          </a:prstGeom>
        </p:spPr>
      </p:pic>
    </p:spTree>
    <p:extLst>
      <p:ext uri="{BB962C8B-B14F-4D97-AF65-F5344CB8AC3E}">
        <p14:creationId xmlns:p14="http://schemas.microsoft.com/office/powerpoint/2010/main" val="2322567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FF8D-C398-882E-92B5-30527EFCB299}"/>
              </a:ext>
            </a:extLst>
          </p:cNvPr>
          <p:cNvSpPr>
            <a:spLocks noGrp="1"/>
          </p:cNvSpPr>
          <p:nvPr>
            <p:ph type="title"/>
          </p:nvPr>
        </p:nvSpPr>
        <p:spPr>
          <a:xfrm>
            <a:off x="707565" y="554269"/>
            <a:ext cx="7725234" cy="565150"/>
          </a:xfrm>
        </p:spPr>
        <p:txBody>
          <a:bodyPr anchor="b">
            <a:normAutofit/>
          </a:bodyPr>
          <a:lstStyle/>
          <a:p>
            <a:r>
              <a:rPr lang="en-US" dirty="0"/>
              <a:t>17: After Baseline</a:t>
            </a:r>
          </a:p>
        </p:txBody>
      </p:sp>
      <p:pic>
        <p:nvPicPr>
          <p:cNvPr id="7" name="Content Placeholder 6" descr="Graphical user interface&#10;&#10;Description automatically generated with medium confidence">
            <a:extLst>
              <a:ext uri="{FF2B5EF4-FFF2-40B4-BE49-F238E27FC236}">
                <a16:creationId xmlns:a16="http://schemas.microsoft.com/office/drawing/2014/main" id="{713AE31E-9D79-268D-252F-5AF6FF92CF8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7550" y="1555750"/>
            <a:ext cx="5156200" cy="2900363"/>
          </a:xfrm>
          <a:noFill/>
        </p:spPr>
      </p:pic>
    </p:spTree>
    <p:extLst>
      <p:ext uri="{BB962C8B-B14F-4D97-AF65-F5344CB8AC3E}">
        <p14:creationId xmlns:p14="http://schemas.microsoft.com/office/powerpoint/2010/main" val="138724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D18C2769-092D-431C-977D-914BA88161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AA228E-5F08-4310-AE80-FEAF67196290}"/>
              </a:ext>
            </a:extLst>
          </p:cNvPr>
          <p:cNvSpPr>
            <a:spLocks noGrp="1"/>
          </p:cNvSpPr>
          <p:nvPr>
            <p:ph type="title"/>
          </p:nvPr>
        </p:nvSpPr>
        <p:spPr/>
        <p:txBody>
          <a:bodyPr rtlCol="0"/>
          <a:lstStyle/>
          <a:p>
            <a:r>
              <a:rPr lang="en-US" dirty="0"/>
              <a:t>Problem Description</a:t>
            </a:r>
          </a:p>
        </p:txBody>
      </p:sp>
      <p:sp>
        <p:nvSpPr>
          <p:cNvPr id="3" name="Content Placeholder 9">
            <a:extLst>
              <a:ext uri="{0DE453ED-3EAF-43C2-8F1F-06AB251257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4C47BE-CD1A-4884-804D-362534908619}"/>
              </a:ext>
            </a:extLst>
          </p:cNvPr>
          <p:cNvSpPr>
            <a:spLocks noGrp="1"/>
          </p:cNvSpPr>
          <p:nvPr>
            <p:ph idx="1"/>
          </p:nvPr>
        </p:nvSpPr>
        <p:spPr/>
        <p:txBody>
          <a:bodyPr vert="horz" rtlCol="0">
            <a:normAutofit/>
          </a:bodyPr>
          <a:lstStyle/>
          <a:p>
            <a:pPr algn="just"/>
            <a:r>
              <a:rPr lang="en-US" b="0" dirty="0">
                <a:solidFill>
                  <a:schemeClr val="tx2">
                    <a:lumMod val="75000"/>
                    <a:lumOff val="25000"/>
                  </a:schemeClr>
                </a:solidFill>
                <a:latin typeface="Oswald"/>
              </a:rPr>
              <a:t>This project introduces an aid impaired people system which help blind people to recognize current object. Visually impaired people are usually </a:t>
            </a:r>
            <a:r>
              <a:rPr lang="en-US" b="0" dirty="0" err="1">
                <a:solidFill>
                  <a:schemeClr val="tx2">
                    <a:lumMod val="75000"/>
                    <a:lumOff val="25000"/>
                  </a:schemeClr>
                </a:solidFill>
                <a:latin typeface="Oswald"/>
              </a:rPr>
              <a:t>un-realizable</a:t>
            </a:r>
            <a:r>
              <a:rPr lang="en-US" b="0" dirty="0">
                <a:solidFill>
                  <a:schemeClr val="tx2">
                    <a:lumMod val="75000"/>
                    <a:lumOff val="25000"/>
                  </a:schemeClr>
                </a:solidFill>
                <a:latin typeface="Oswald"/>
              </a:rPr>
              <a:t> of the danger that they face in their daily life. They may face many obstacles when performing their daily activity. Objects detected are represented by their names and converted to audio. It helps impaired people to detect and recognize the tools around them, which they see through a mobile camera. It uses an intelligent architecture system to develop a system to recognize indoor objects and provide the output into a voice message. The intelligent system imitating the human eye. A mobile camera captures an image, serves as input to deep learning model, which has the object detection. The Output will be audio.</a:t>
            </a:r>
          </a:p>
        </p:txBody>
      </p:sp>
    </p:spTree>
    <p:extLst>
      <p:ext uri="{556D0987-CA19-4C6C-A316-EC0FEFEBA9A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E9201-022B-AAAC-48E5-84171FB06BFE}"/>
              </a:ext>
            </a:extLst>
          </p:cNvPr>
          <p:cNvSpPr>
            <a:spLocks noGrp="1"/>
          </p:cNvSpPr>
          <p:nvPr>
            <p:ph type="title"/>
          </p:nvPr>
        </p:nvSpPr>
        <p:spPr/>
        <p:txBody>
          <a:bodyPr/>
          <a:lstStyle/>
          <a:p>
            <a:r>
              <a:rPr lang="en-US" dirty="0"/>
              <a:t>18</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DC57632E-4EF7-3939-92CF-DFE3DD3B650D}"/>
              </a:ext>
            </a:extLst>
          </p:cNvPr>
          <p:cNvPicPr>
            <a:picLocks noGrp="1" noChangeAspect="1"/>
          </p:cNvPicPr>
          <p:nvPr>
            <p:ph idx="1"/>
          </p:nvPr>
        </p:nvPicPr>
        <p:blipFill>
          <a:blip r:embed="rId2"/>
          <a:stretch>
            <a:fillRect/>
          </a:stretch>
        </p:blipFill>
        <p:spPr>
          <a:xfrm>
            <a:off x="1980368" y="1555750"/>
            <a:ext cx="5170563" cy="2900363"/>
          </a:xfrm>
          <a:prstGeom prst="rect">
            <a:avLst/>
          </a:prstGeom>
        </p:spPr>
      </p:pic>
    </p:spTree>
    <p:extLst>
      <p:ext uri="{BB962C8B-B14F-4D97-AF65-F5344CB8AC3E}">
        <p14:creationId xmlns:p14="http://schemas.microsoft.com/office/powerpoint/2010/main" val="2797871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55B0-ED6E-5BB4-38A2-75A6FB06D4A0}"/>
              </a:ext>
            </a:extLst>
          </p:cNvPr>
          <p:cNvSpPr>
            <a:spLocks noGrp="1"/>
          </p:cNvSpPr>
          <p:nvPr>
            <p:ph type="title"/>
          </p:nvPr>
        </p:nvSpPr>
        <p:spPr/>
        <p:txBody>
          <a:bodyPr/>
          <a:lstStyle/>
          <a:p>
            <a:r>
              <a:rPr lang="en-US" dirty="0"/>
              <a:t>19</a:t>
            </a:r>
            <a:endParaRPr lang="en-GB" dirty="0"/>
          </a:p>
        </p:txBody>
      </p:sp>
      <p:pic>
        <p:nvPicPr>
          <p:cNvPr id="4" name="Content Placeholder 3" descr="A picture containing table&#10;&#10;Description automatically generated">
            <a:extLst>
              <a:ext uri="{FF2B5EF4-FFF2-40B4-BE49-F238E27FC236}">
                <a16:creationId xmlns:a16="http://schemas.microsoft.com/office/drawing/2014/main" id="{BCF69CD3-E10E-7A25-7204-AC1B52FE21AB}"/>
              </a:ext>
            </a:extLst>
          </p:cNvPr>
          <p:cNvPicPr>
            <a:picLocks noGrp="1" noChangeAspect="1"/>
          </p:cNvPicPr>
          <p:nvPr>
            <p:ph idx="1"/>
          </p:nvPr>
        </p:nvPicPr>
        <p:blipFill>
          <a:blip r:embed="rId2"/>
          <a:stretch>
            <a:fillRect/>
          </a:stretch>
        </p:blipFill>
        <p:spPr>
          <a:xfrm>
            <a:off x="1991140" y="1555750"/>
            <a:ext cx="5149019" cy="2900363"/>
          </a:xfrm>
          <a:prstGeom prst="rect">
            <a:avLst/>
          </a:prstGeom>
        </p:spPr>
      </p:pic>
    </p:spTree>
    <p:extLst>
      <p:ext uri="{BB962C8B-B14F-4D97-AF65-F5344CB8AC3E}">
        <p14:creationId xmlns:p14="http://schemas.microsoft.com/office/powerpoint/2010/main" val="4158942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F7DF-9D25-A14A-C818-1188351488AE}"/>
              </a:ext>
            </a:extLst>
          </p:cNvPr>
          <p:cNvSpPr>
            <a:spLocks noGrp="1"/>
          </p:cNvSpPr>
          <p:nvPr>
            <p:ph type="title"/>
          </p:nvPr>
        </p:nvSpPr>
        <p:spPr/>
        <p:txBody>
          <a:bodyPr/>
          <a:lstStyle/>
          <a:p>
            <a:r>
              <a:rPr lang="en-US" dirty="0"/>
              <a:t>20: </a:t>
            </a:r>
            <a:r>
              <a:rPr lang="en-US" dirty="0" err="1"/>
              <a:t>Grantt</a:t>
            </a:r>
            <a:r>
              <a:rPr lang="en-US" dirty="0"/>
              <a:t> Chart Wizard</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6C69B851-47DA-3F67-167E-21D7D276944A}"/>
              </a:ext>
            </a:extLst>
          </p:cNvPr>
          <p:cNvPicPr>
            <a:picLocks noGrp="1" noChangeAspect="1"/>
          </p:cNvPicPr>
          <p:nvPr>
            <p:ph idx="1"/>
          </p:nvPr>
        </p:nvPicPr>
        <p:blipFill>
          <a:blip r:embed="rId2"/>
          <a:stretch>
            <a:fillRect/>
          </a:stretch>
        </p:blipFill>
        <p:spPr>
          <a:xfrm>
            <a:off x="1994139" y="1555750"/>
            <a:ext cx="5143022" cy="2900363"/>
          </a:xfrm>
          <a:prstGeom prst="rect">
            <a:avLst/>
          </a:prstGeom>
        </p:spPr>
      </p:pic>
    </p:spTree>
    <p:extLst>
      <p:ext uri="{BB962C8B-B14F-4D97-AF65-F5344CB8AC3E}">
        <p14:creationId xmlns:p14="http://schemas.microsoft.com/office/powerpoint/2010/main" val="757464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1A83-397A-4B23-0FAF-11AE4025072C}"/>
              </a:ext>
            </a:extLst>
          </p:cNvPr>
          <p:cNvSpPr>
            <a:spLocks noGrp="1"/>
          </p:cNvSpPr>
          <p:nvPr>
            <p:ph type="title"/>
          </p:nvPr>
        </p:nvSpPr>
        <p:spPr/>
        <p:txBody>
          <a:bodyPr/>
          <a:lstStyle/>
          <a:p>
            <a:r>
              <a:rPr lang="en-US" dirty="0"/>
              <a:t>20: Format </a:t>
            </a:r>
            <a:r>
              <a:rPr lang="en-US" dirty="0" err="1"/>
              <a:t>Grantt</a:t>
            </a:r>
            <a:r>
              <a:rPr lang="en-US" dirty="0"/>
              <a:t> Chart</a:t>
            </a:r>
            <a:endParaRPr lang="en-GB" dirty="0"/>
          </a:p>
        </p:txBody>
      </p:sp>
      <p:pic>
        <p:nvPicPr>
          <p:cNvPr id="4" name="Content Placeholder 3" descr="Graphical user interface, application, table, Excel&#10;&#10;Description automatically generated">
            <a:extLst>
              <a:ext uri="{FF2B5EF4-FFF2-40B4-BE49-F238E27FC236}">
                <a16:creationId xmlns:a16="http://schemas.microsoft.com/office/drawing/2014/main" id="{6B419BEE-3E5A-7236-E631-2A6B8BC91AA1}"/>
              </a:ext>
            </a:extLst>
          </p:cNvPr>
          <p:cNvPicPr>
            <a:picLocks noGrp="1" noChangeAspect="1"/>
          </p:cNvPicPr>
          <p:nvPr>
            <p:ph idx="1"/>
          </p:nvPr>
        </p:nvPicPr>
        <p:blipFill>
          <a:blip r:embed="rId2"/>
          <a:stretch>
            <a:fillRect/>
          </a:stretch>
        </p:blipFill>
        <p:spPr>
          <a:xfrm>
            <a:off x="1993833" y="1555750"/>
            <a:ext cx="5143633" cy="2900363"/>
          </a:xfrm>
          <a:prstGeom prst="rect">
            <a:avLst/>
          </a:prstGeom>
        </p:spPr>
      </p:pic>
    </p:spTree>
    <p:extLst>
      <p:ext uri="{BB962C8B-B14F-4D97-AF65-F5344CB8AC3E}">
        <p14:creationId xmlns:p14="http://schemas.microsoft.com/office/powerpoint/2010/main" val="504676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58F3-2745-6324-F0B4-B32DB1756CBD}"/>
              </a:ext>
            </a:extLst>
          </p:cNvPr>
          <p:cNvSpPr>
            <a:spLocks noGrp="1"/>
          </p:cNvSpPr>
          <p:nvPr>
            <p:ph type="title"/>
          </p:nvPr>
        </p:nvSpPr>
        <p:spPr/>
        <p:txBody>
          <a:bodyPr/>
          <a:lstStyle/>
          <a:p>
            <a:r>
              <a:rPr lang="en-US" dirty="0"/>
              <a:t>21</a:t>
            </a:r>
            <a:endParaRPr lang="en-GB" dirty="0"/>
          </a:p>
        </p:txBody>
      </p:sp>
      <p:pic>
        <p:nvPicPr>
          <p:cNvPr id="5" name="Content Placeholder 4">
            <a:extLst>
              <a:ext uri="{FF2B5EF4-FFF2-40B4-BE49-F238E27FC236}">
                <a16:creationId xmlns:a16="http://schemas.microsoft.com/office/drawing/2014/main" id="{6DB4DA74-70CD-93E6-0A62-EF86118890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422" t="4298" r="17405" b="16329"/>
          <a:stretch/>
        </p:blipFill>
        <p:spPr>
          <a:xfrm>
            <a:off x="4678295" y="2724150"/>
            <a:ext cx="4465705" cy="2312597"/>
          </a:xfrm>
        </p:spPr>
      </p:pic>
      <p:pic>
        <p:nvPicPr>
          <p:cNvPr id="8" name="Picture 7" descr="Graphical user interface, text, application&#10;&#10;Description automatically generated">
            <a:extLst>
              <a:ext uri="{FF2B5EF4-FFF2-40B4-BE49-F238E27FC236}">
                <a16:creationId xmlns:a16="http://schemas.microsoft.com/office/drawing/2014/main" id="{7B9D41DC-0369-FF90-452D-866932138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6350"/>
            <a:ext cx="4499052" cy="2312597"/>
          </a:xfrm>
          <a:prstGeom prst="rect">
            <a:avLst/>
          </a:prstGeom>
        </p:spPr>
      </p:pic>
    </p:spTree>
    <p:extLst>
      <p:ext uri="{BB962C8B-B14F-4D97-AF65-F5344CB8AC3E}">
        <p14:creationId xmlns:p14="http://schemas.microsoft.com/office/powerpoint/2010/main" val="91574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95F1-904F-1D23-6B57-AD2C308F1EA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5E869D-0563-8378-FF06-8955F059E0DF}"/>
              </a:ext>
            </a:extLst>
          </p:cNvPr>
          <p:cNvSpPr>
            <a:spLocks noGrp="1"/>
          </p:cNvSpPr>
          <p:nvPr>
            <p:ph idx="1"/>
          </p:nvPr>
        </p:nvSpPr>
        <p:spPr>
          <a:xfrm>
            <a:off x="711194" y="2571750"/>
            <a:ext cx="7734298" cy="1371600"/>
          </a:xfrm>
        </p:spPr>
        <p:txBody>
          <a:bodyPr>
            <a:normAutofit/>
          </a:bodyPr>
          <a:lstStyle/>
          <a:p>
            <a:pPr marL="0" indent="0" algn="ctr">
              <a:buNone/>
            </a:pPr>
            <a:r>
              <a:rPr lang="en-US" sz="7200" dirty="0">
                <a:solidFill>
                  <a:schemeClr val="accent1">
                    <a:lumMod val="75000"/>
                  </a:schemeClr>
                </a:solidFill>
              </a:rPr>
              <a:t>Thank You</a:t>
            </a:r>
            <a:endParaRPr lang="en-GB" sz="7200" dirty="0">
              <a:solidFill>
                <a:schemeClr val="accent1">
                  <a:lumMod val="75000"/>
                </a:schemeClr>
              </a:solidFill>
            </a:endParaRPr>
          </a:p>
        </p:txBody>
      </p:sp>
    </p:spTree>
    <p:extLst>
      <p:ext uri="{BB962C8B-B14F-4D97-AF65-F5344CB8AC3E}">
        <p14:creationId xmlns:p14="http://schemas.microsoft.com/office/powerpoint/2010/main" val="154900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B6D2C724-5FA0-A8B7-3398-9B9617664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5143500"/>
          </a:xfrm>
        </p:spPr>
      </p:pic>
    </p:spTree>
    <p:extLst>
      <p:ext uri="{5684EB9E-0349-4DD4-875E-35E755AA4B1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5356953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4BA9-6374-A0C9-1E55-FB999FF13C2D}"/>
              </a:ext>
            </a:extLst>
          </p:cNvPr>
          <p:cNvSpPr>
            <a:spLocks noGrp="1"/>
          </p:cNvSpPr>
          <p:nvPr>
            <p:ph type="title"/>
          </p:nvPr>
        </p:nvSpPr>
        <p:spPr>
          <a:xfrm>
            <a:off x="707565" y="554269"/>
            <a:ext cx="7725234" cy="565150"/>
          </a:xfrm>
        </p:spPr>
        <p:txBody>
          <a:bodyPr anchor="b">
            <a:normAutofit/>
          </a:bodyPr>
          <a:lstStyle/>
          <a:p>
            <a:r>
              <a:rPr lang="en-US" dirty="0"/>
              <a:t>1</a:t>
            </a:r>
            <a:endParaRPr lang="en-GB" dirty="0"/>
          </a:p>
        </p:txBody>
      </p:sp>
      <p:pic>
        <p:nvPicPr>
          <p:cNvPr id="9" name="Picture 8" descr="Chart&#10;&#10;Description automatically generated">
            <a:extLst>
              <a:ext uri="{FF2B5EF4-FFF2-40B4-BE49-F238E27FC236}">
                <a16:creationId xmlns:a16="http://schemas.microsoft.com/office/drawing/2014/main" id="{A1CA8541-BF76-AC9D-6C2E-C41E199DFA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6449" y="1555200"/>
            <a:ext cx="5158400" cy="2901600"/>
          </a:xfrm>
          <a:prstGeom prst="rect">
            <a:avLst/>
          </a:prstGeom>
          <a:noFill/>
        </p:spPr>
      </p:pic>
    </p:spTree>
    <p:extLst>
      <p:ext uri="{BB962C8B-B14F-4D97-AF65-F5344CB8AC3E}">
        <p14:creationId xmlns:p14="http://schemas.microsoft.com/office/powerpoint/2010/main" val="257013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C29E-FA81-D6A2-4DDF-24183BB335CA}"/>
              </a:ext>
            </a:extLst>
          </p:cNvPr>
          <p:cNvSpPr>
            <a:spLocks noGrp="1"/>
          </p:cNvSpPr>
          <p:nvPr>
            <p:ph type="title"/>
          </p:nvPr>
        </p:nvSpPr>
        <p:spPr>
          <a:xfrm>
            <a:off x="707565" y="554269"/>
            <a:ext cx="7725234" cy="565150"/>
          </a:xfrm>
        </p:spPr>
        <p:txBody>
          <a:bodyPr anchor="b">
            <a:normAutofit/>
          </a:bodyPr>
          <a:lstStyle/>
          <a:p>
            <a:r>
              <a:rPr lang="en-US" dirty="0"/>
              <a:t>2</a:t>
            </a:r>
            <a:endParaRPr lang="en-GB" dirty="0"/>
          </a:p>
        </p:txBody>
      </p:sp>
      <p:pic>
        <p:nvPicPr>
          <p:cNvPr id="8" name="Content Placeholder 7" descr="Graphical user interface, table&#10;&#10;Description automatically generated">
            <a:extLst>
              <a:ext uri="{FF2B5EF4-FFF2-40B4-BE49-F238E27FC236}">
                <a16:creationId xmlns:a16="http://schemas.microsoft.com/office/drawing/2014/main" id="{405D10B8-5FDD-E0E5-5CFF-B008501B1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173" y="1555200"/>
            <a:ext cx="6140952" cy="2901600"/>
          </a:xfrm>
          <a:noFill/>
        </p:spPr>
      </p:pic>
    </p:spTree>
    <p:extLst>
      <p:ext uri="{BB962C8B-B14F-4D97-AF65-F5344CB8AC3E}">
        <p14:creationId xmlns:p14="http://schemas.microsoft.com/office/powerpoint/2010/main" val="237492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62F0-B080-C9FB-8220-561D3C19179D}"/>
              </a:ext>
            </a:extLst>
          </p:cNvPr>
          <p:cNvSpPr>
            <a:spLocks noGrp="1"/>
          </p:cNvSpPr>
          <p:nvPr>
            <p:ph type="title"/>
          </p:nvPr>
        </p:nvSpPr>
        <p:spPr/>
        <p:txBody>
          <a:bodyPr/>
          <a:lstStyle/>
          <a:p>
            <a:r>
              <a:rPr lang="en-US" dirty="0"/>
              <a:t>2</a:t>
            </a:r>
            <a:endParaRPr lang="en-GB" dirty="0"/>
          </a:p>
        </p:txBody>
      </p:sp>
      <p:pic>
        <p:nvPicPr>
          <p:cNvPr id="4" name="Content Placeholder 3" descr="Graphical user interface, application, Excel&#10;&#10;Description automatically generated">
            <a:extLst>
              <a:ext uri="{FF2B5EF4-FFF2-40B4-BE49-F238E27FC236}">
                <a16:creationId xmlns:a16="http://schemas.microsoft.com/office/drawing/2014/main" id="{D4874FD2-4C08-9C84-4C42-40B6E2EE652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30" y="1428070"/>
            <a:ext cx="4474387" cy="251528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981D095-5496-6933-EEDA-940FB856E2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159" y="2466332"/>
            <a:ext cx="4534841" cy="2550848"/>
          </a:xfrm>
          <a:prstGeom prst="rect">
            <a:avLst/>
          </a:prstGeom>
        </p:spPr>
      </p:pic>
    </p:spTree>
    <p:extLst>
      <p:ext uri="{BB962C8B-B14F-4D97-AF65-F5344CB8AC3E}">
        <p14:creationId xmlns:p14="http://schemas.microsoft.com/office/powerpoint/2010/main" val="224769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1108-84AF-B40C-49A1-75008AD00B44}"/>
              </a:ext>
            </a:extLst>
          </p:cNvPr>
          <p:cNvSpPr>
            <a:spLocks noGrp="1"/>
          </p:cNvSpPr>
          <p:nvPr>
            <p:ph type="title"/>
          </p:nvPr>
        </p:nvSpPr>
        <p:spPr/>
        <p:txBody>
          <a:bodyPr/>
          <a:lstStyle/>
          <a:p>
            <a:r>
              <a:rPr lang="en-US" dirty="0"/>
              <a:t>3</a:t>
            </a:r>
            <a:endParaRPr lang="en-GB" dirty="0"/>
          </a:p>
        </p:txBody>
      </p:sp>
      <p:pic>
        <p:nvPicPr>
          <p:cNvPr id="5" name="Content Placeholder 4" descr="Graphical user interface, application&#10;&#10;Description automatically generated">
            <a:extLst>
              <a:ext uri="{FF2B5EF4-FFF2-40B4-BE49-F238E27FC236}">
                <a16:creationId xmlns:a16="http://schemas.microsoft.com/office/drawing/2014/main" id="{02D85A35-241B-AAA6-7B0F-EDC66FB91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36655"/>
            <a:ext cx="3505200" cy="2266711"/>
          </a:xfrm>
        </p:spPr>
      </p:pic>
      <p:pic>
        <p:nvPicPr>
          <p:cNvPr id="9" name="Picture 8" descr="Graphical user interface, text, application, email&#10;&#10;Description automatically generated">
            <a:extLst>
              <a:ext uri="{FF2B5EF4-FFF2-40B4-BE49-F238E27FC236}">
                <a16:creationId xmlns:a16="http://schemas.microsoft.com/office/drawing/2014/main" id="{67F52798-6ECF-D218-9221-901396358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560619"/>
            <a:ext cx="3522905" cy="2266711"/>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A4B3370A-467E-63AD-1927-6CE17A61B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2890397"/>
            <a:ext cx="3522904" cy="2266710"/>
          </a:xfrm>
          <a:prstGeom prst="rect">
            <a:avLst/>
          </a:prstGeom>
        </p:spPr>
      </p:pic>
    </p:spTree>
    <p:extLst>
      <p:ext uri="{BB962C8B-B14F-4D97-AF65-F5344CB8AC3E}">
        <p14:creationId xmlns:p14="http://schemas.microsoft.com/office/powerpoint/2010/main" val="164357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7CD6-E5E2-269D-2E09-F237F4F328EC}"/>
              </a:ext>
            </a:extLst>
          </p:cNvPr>
          <p:cNvSpPr>
            <a:spLocks noGrp="1"/>
          </p:cNvSpPr>
          <p:nvPr>
            <p:ph type="title"/>
          </p:nvPr>
        </p:nvSpPr>
        <p:spPr/>
        <p:txBody>
          <a:bodyPr/>
          <a:lstStyle/>
          <a:p>
            <a:r>
              <a:rPr lang="en-US" dirty="0"/>
              <a:t>4</a:t>
            </a:r>
            <a:endParaRPr lang="en-GB" dirty="0"/>
          </a:p>
        </p:txBody>
      </p:sp>
      <p:pic>
        <p:nvPicPr>
          <p:cNvPr id="5" name="Content Placeholder 4" descr="Graphical user interface, application, table, Excel&#10;&#10;Description automatically generated">
            <a:extLst>
              <a:ext uri="{FF2B5EF4-FFF2-40B4-BE49-F238E27FC236}">
                <a16:creationId xmlns:a16="http://schemas.microsoft.com/office/drawing/2014/main" id="{7705A174-0141-8450-0772-E2664CC237B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3921" y="1555750"/>
            <a:ext cx="5363457" cy="2900363"/>
          </a:xfrm>
        </p:spPr>
      </p:pic>
    </p:spTree>
    <p:extLst>
      <p:ext uri="{BB962C8B-B14F-4D97-AF65-F5344CB8AC3E}">
        <p14:creationId xmlns:p14="http://schemas.microsoft.com/office/powerpoint/2010/main" val="962246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YOUT" val="threePicAndTx"/>
</p:tagLst>
</file>

<file path=ppt/tags/tag2.xml><?xml version="1.0" encoding="utf-8"?>
<p:tagLst xmlns:a="http://schemas.openxmlformats.org/drawingml/2006/main" xmlns:r="http://schemas.openxmlformats.org/officeDocument/2006/relationships" xmlns:p="http://schemas.openxmlformats.org/presentationml/2006/main">
  <p:tag name="LAYOUT" val="fourPic"/>
</p:tagLst>
</file>

<file path=ppt/theme/theme1.xml><?xml version="1.0" encoding="utf-8"?>
<a:theme xmlns:a="http://schemas.openxmlformats.org/drawingml/2006/main" name="Architecture">
  <a:themeElements>
    <a:clrScheme name="Architecture">
      <a:dk1>
        <a:srgbClr val="000000"/>
      </a:dk1>
      <a:lt1>
        <a:srgbClr val="FFFFFF"/>
      </a:lt1>
      <a:dk2>
        <a:srgbClr val="191917"/>
      </a:dk2>
      <a:lt2>
        <a:srgbClr val="EFEFEE"/>
      </a:lt2>
      <a:accent1>
        <a:srgbClr val="D6994F"/>
      </a:accent1>
      <a:accent2>
        <a:srgbClr val="D96E54"/>
      </a:accent2>
      <a:accent3>
        <a:srgbClr val="80BDA3"/>
      </a:accent3>
      <a:accent4>
        <a:srgbClr val="E6D469"/>
      </a:accent4>
      <a:accent5>
        <a:srgbClr val="70A3B5"/>
      </a:accent5>
      <a:accent6>
        <a:srgbClr val="75576E"/>
      </a:accent6>
      <a:hlink>
        <a:srgbClr val="70A3B5"/>
      </a:hlink>
      <a:folHlink>
        <a:srgbClr val="75576E"/>
      </a:folHlink>
    </a:clrScheme>
    <a:fontScheme name="Architecture">
      <a:majorFont>
        <a:latin typeface="Oswald"/>
        <a:ea typeface=""/>
        <a:cs typeface=""/>
      </a:majorFont>
      <a:minorFont>
        <a:latin typeface="Oswald"/>
        <a:ea typeface=""/>
        <a:cs typeface=""/>
      </a:minorFont>
    </a:fontScheme>
    <a:fmtScheme name="Architecture">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solidFill>
            <a:schemeClr val="phClr">
              <a:shade val="95000"/>
              <a:satMod val="104999"/>
            </a:schemeClr>
          </a:solid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chitecture">
  <a:themeElements>
    <a:clrScheme name="Architecture">
      <a:dk1>
        <a:srgbClr val="000000"/>
      </a:dk1>
      <a:lt1>
        <a:srgbClr val="FFFFFF"/>
      </a:lt1>
      <a:dk2>
        <a:srgbClr val="191917"/>
      </a:dk2>
      <a:lt2>
        <a:srgbClr val="EFEFEE"/>
      </a:lt2>
      <a:accent1>
        <a:srgbClr val="D6994F"/>
      </a:accent1>
      <a:accent2>
        <a:srgbClr val="D96E54"/>
      </a:accent2>
      <a:accent3>
        <a:srgbClr val="80BDA3"/>
      </a:accent3>
      <a:accent4>
        <a:srgbClr val="E6D469"/>
      </a:accent4>
      <a:accent5>
        <a:srgbClr val="70A3B5"/>
      </a:accent5>
      <a:accent6>
        <a:srgbClr val="75576E"/>
      </a:accent6>
      <a:hlink>
        <a:srgbClr val="70A3B5"/>
      </a:hlink>
      <a:folHlink>
        <a:srgbClr val="75576E"/>
      </a:folHlink>
    </a:clrScheme>
    <a:fontScheme name="Architecture">
      <a:majorFont>
        <a:latin typeface="Oswald"/>
        <a:ea typeface=""/>
        <a:cs typeface=""/>
      </a:majorFont>
      <a:minorFont>
        <a:latin typeface="Oswald"/>
        <a:ea typeface=""/>
        <a:cs typeface=""/>
      </a:minorFont>
    </a:fontScheme>
    <a:fmtScheme name="Architecture">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solidFill>
            <a:schemeClr val="phClr">
              <a:shade val="95000"/>
              <a:satMod val="104999"/>
            </a:schemeClr>
          </a:solid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234</Words>
  <Application>Microsoft Office PowerPoint</Application>
  <PresentationFormat>On-screen Show (16:9)</PresentationFormat>
  <Paragraphs>46</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Lucida Grande</vt:lpstr>
      <vt:lpstr>Oswald</vt:lpstr>
      <vt:lpstr>Architecture</vt:lpstr>
      <vt:lpstr>Project Management for Third Eye for Blind People</vt:lpstr>
      <vt:lpstr>PowerPoint Presentation</vt:lpstr>
      <vt:lpstr>Problem Description</vt:lpstr>
      <vt:lpstr>PowerPoint Presentation</vt:lpstr>
      <vt:lpstr>1</vt:lpstr>
      <vt:lpstr>2</vt:lpstr>
      <vt:lpstr>2</vt:lpstr>
      <vt:lpstr>3</vt:lpstr>
      <vt:lpstr>4</vt:lpstr>
      <vt:lpstr>5</vt:lpstr>
      <vt:lpstr>6</vt:lpstr>
      <vt:lpstr>7</vt:lpstr>
      <vt:lpstr>8</vt:lpstr>
      <vt:lpstr>9</vt:lpstr>
      <vt:lpstr>10</vt:lpstr>
      <vt:lpstr>11</vt:lpstr>
      <vt:lpstr>12</vt:lpstr>
      <vt:lpstr>13</vt:lpstr>
      <vt:lpstr>14</vt:lpstr>
      <vt:lpstr>15</vt:lpstr>
      <vt:lpstr>16: Cost Overview</vt:lpstr>
      <vt:lpstr>16: Work Overview</vt:lpstr>
      <vt:lpstr>16: Project Overview</vt:lpstr>
      <vt:lpstr>16: Resource Overview</vt:lpstr>
      <vt:lpstr>16: Critical Task</vt:lpstr>
      <vt:lpstr>16: Milestone Report</vt:lpstr>
      <vt:lpstr>17: Before Baseline</vt:lpstr>
      <vt:lpstr>17: After Baseline</vt:lpstr>
      <vt:lpstr>17: After Baseline</vt:lpstr>
      <vt:lpstr>18</vt:lpstr>
      <vt:lpstr>19</vt:lpstr>
      <vt:lpstr>20: Grantt Chart Wizard</vt:lpstr>
      <vt:lpstr>20: Format Grantt Chart</vt:lpstr>
      <vt:lpstr>21</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samanasr2000</dc:creator>
  <cp:lastModifiedBy>Nada ezzat</cp:lastModifiedBy>
  <cp:revision>15</cp:revision>
  <dcterms:created xsi:type="dcterms:W3CDTF">2022-05-26T05:47:14Z</dcterms:created>
  <dcterms:modified xsi:type="dcterms:W3CDTF">2022-05-27T14:08:41Z</dcterms:modified>
</cp:coreProperties>
</file>